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theme/theme9.xml" ContentType="application/vnd.openxmlformats-officedocument.theme+xml"/>
  <Override PartName="/ppt/slideLayouts/slideLayout18.xml" ContentType="application/vnd.openxmlformats-officedocument.presentationml.slideLayout+xml"/>
  <Override PartName="/ppt/theme/theme10.xml" ContentType="application/vnd.openxmlformats-officedocument.theme+xml"/>
  <Override PartName="/ppt/slideLayouts/slideLayout1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1"/>
    <p:sldMasterId id="2147483664" r:id="rId2"/>
    <p:sldMasterId id="2147483665" r:id="rId3"/>
    <p:sldMasterId id="2147483667" r:id="rId4"/>
    <p:sldMasterId id="2147483669" r:id="rId5"/>
    <p:sldMasterId id="2147483671" r:id="rId6"/>
    <p:sldMasterId id="2147483673" r:id="rId7"/>
    <p:sldMasterId id="2147483675" r:id="rId8"/>
    <p:sldMasterId id="2147483677" r:id="rId9"/>
    <p:sldMasterId id="2147483679" r:id="rId10"/>
    <p:sldMasterId id="2147483681" r:id="rId11"/>
  </p:sldMasterIdLst>
  <p:notesMasterIdLst>
    <p:notesMasterId r:id="rId21"/>
  </p:notesMasterIdLst>
  <p:sldIdLst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6" r:id="rId19"/>
    <p:sldId id="265" r:id="rId20"/>
  </p:sldIdLst>
  <p:sldSz cx="10080625" cy="7559675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58">
          <p15:clr>
            <a:srgbClr val="000000"/>
          </p15:clr>
        </p15:guide>
        <p15:guide id="2" pos="1925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lIDRSnmjvwiCmuMCNUjq42bAK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CE59AF-6CF5-45C3-9DB3-995D7B7E4530}">
  <a:tblStyle styleId="{73CE59AF-6CF5-45C3-9DB3-995D7B7E45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04" autoAdjust="0"/>
  </p:normalViewPr>
  <p:slideViewPr>
    <p:cSldViewPr snapToGrid="0">
      <p:cViewPr varScale="1">
        <p:scale>
          <a:sx n="102" d="100"/>
          <a:sy n="102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658"/>
        <p:guide pos="19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fede2k12\Commun\TECHNIQUE\ETUDE%20SUIVI%20PARCOURS\peche%20parcours%202020\Catalogue_PecheParcours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800" b="1" i="0">
                <a:solidFill>
                  <a:srgbClr val="000000"/>
                </a:solidFill>
                <a:latin typeface="+mn-lt"/>
              </a:defRPr>
            </a:pPr>
            <a:r>
              <a:rPr lang="fr-FR" sz="800" b="1" i="0" dirty="0">
                <a:solidFill>
                  <a:srgbClr val="000000"/>
                </a:solidFill>
                <a:latin typeface="+mn-lt"/>
              </a:rPr>
              <a:t>EFFECTIF DE  </a:t>
            </a:r>
            <a:r>
              <a:rPr lang="fr-FR" sz="800" b="1" i="0" dirty="0" smtClean="0">
                <a:solidFill>
                  <a:srgbClr val="000000"/>
                </a:solidFill>
                <a:latin typeface="+mn-lt"/>
              </a:rPr>
              <a:t>TRF </a:t>
            </a:r>
            <a:r>
              <a:rPr lang="fr-FR" sz="800" b="1" i="0" dirty="0">
                <a:solidFill>
                  <a:srgbClr val="000000"/>
                </a:solidFill>
                <a:latin typeface="+mn-lt"/>
              </a:rPr>
              <a:t>PAR CLASSE DE TAILLE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</c:spPr>
          <c:invertIfNegative val="0"/>
          <c:cat>
            <c:numRef>
              <c:f>'[1]Donnees brutes'!$AE$15:$AE$94</c:f>
              <c:numCache>
                <c:formatCode>General</c:formatCode>
                <c:ptCount val="8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  <c:pt idx="10">
                  <c:v>110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190</c:v>
                </c:pt>
                <c:pt idx="19">
                  <c:v>200</c:v>
                </c:pt>
                <c:pt idx="20">
                  <c:v>210</c:v>
                </c:pt>
                <c:pt idx="21">
                  <c:v>220</c:v>
                </c:pt>
                <c:pt idx="22">
                  <c:v>230</c:v>
                </c:pt>
                <c:pt idx="23">
                  <c:v>240</c:v>
                </c:pt>
                <c:pt idx="24">
                  <c:v>250</c:v>
                </c:pt>
                <c:pt idx="25">
                  <c:v>260</c:v>
                </c:pt>
                <c:pt idx="26">
                  <c:v>270</c:v>
                </c:pt>
                <c:pt idx="27">
                  <c:v>280</c:v>
                </c:pt>
                <c:pt idx="28">
                  <c:v>290</c:v>
                </c:pt>
                <c:pt idx="29">
                  <c:v>300</c:v>
                </c:pt>
                <c:pt idx="30">
                  <c:v>310</c:v>
                </c:pt>
                <c:pt idx="31">
                  <c:v>320</c:v>
                </c:pt>
                <c:pt idx="32">
                  <c:v>330</c:v>
                </c:pt>
                <c:pt idx="33">
                  <c:v>340</c:v>
                </c:pt>
                <c:pt idx="34">
                  <c:v>350</c:v>
                </c:pt>
                <c:pt idx="35">
                  <c:v>360</c:v>
                </c:pt>
                <c:pt idx="36">
                  <c:v>370</c:v>
                </c:pt>
                <c:pt idx="37">
                  <c:v>380</c:v>
                </c:pt>
                <c:pt idx="38">
                  <c:v>390</c:v>
                </c:pt>
                <c:pt idx="39">
                  <c:v>400</c:v>
                </c:pt>
                <c:pt idx="40">
                  <c:v>410</c:v>
                </c:pt>
                <c:pt idx="41">
                  <c:v>420</c:v>
                </c:pt>
                <c:pt idx="42">
                  <c:v>430</c:v>
                </c:pt>
                <c:pt idx="43">
                  <c:v>440</c:v>
                </c:pt>
                <c:pt idx="44">
                  <c:v>450</c:v>
                </c:pt>
                <c:pt idx="45">
                  <c:v>460</c:v>
                </c:pt>
                <c:pt idx="46">
                  <c:v>470</c:v>
                </c:pt>
                <c:pt idx="47">
                  <c:v>480</c:v>
                </c:pt>
                <c:pt idx="48">
                  <c:v>490</c:v>
                </c:pt>
                <c:pt idx="49">
                  <c:v>500</c:v>
                </c:pt>
                <c:pt idx="50">
                  <c:v>510</c:v>
                </c:pt>
                <c:pt idx="51">
                  <c:v>520</c:v>
                </c:pt>
                <c:pt idx="52">
                  <c:v>530</c:v>
                </c:pt>
                <c:pt idx="53">
                  <c:v>540</c:v>
                </c:pt>
                <c:pt idx="54">
                  <c:v>550</c:v>
                </c:pt>
                <c:pt idx="55">
                  <c:v>560</c:v>
                </c:pt>
                <c:pt idx="56">
                  <c:v>570</c:v>
                </c:pt>
                <c:pt idx="57">
                  <c:v>580</c:v>
                </c:pt>
                <c:pt idx="58">
                  <c:v>590</c:v>
                </c:pt>
                <c:pt idx="59">
                  <c:v>600</c:v>
                </c:pt>
                <c:pt idx="60">
                  <c:v>610</c:v>
                </c:pt>
                <c:pt idx="61">
                  <c:v>620</c:v>
                </c:pt>
                <c:pt idx="62">
                  <c:v>630</c:v>
                </c:pt>
                <c:pt idx="63">
                  <c:v>640</c:v>
                </c:pt>
                <c:pt idx="64">
                  <c:v>650</c:v>
                </c:pt>
                <c:pt idx="65">
                  <c:v>660</c:v>
                </c:pt>
                <c:pt idx="66">
                  <c:v>670</c:v>
                </c:pt>
                <c:pt idx="67">
                  <c:v>680</c:v>
                </c:pt>
                <c:pt idx="68">
                  <c:v>690</c:v>
                </c:pt>
                <c:pt idx="69">
                  <c:v>700</c:v>
                </c:pt>
                <c:pt idx="70">
                  <c:v>710</c:v>
                </c:pt>
                <c:pt idx="71">
                  <c:v>720</c:v>
                </c:pt>
                <c:pt idx="72">
                  <c:v>730</c:v>
                </c:pt>
                <c:pt idx="73">
                  <c:v>740</c:v>
                </c:pt>
                <c:pt idx="74">
                  <c:v>750</c:v>
                </c:pt>
                <c:pt idx="75">
                  <c:v>760</c:v>
                </c:pt>
                <c:pt idx="76">
                  <c:v>770</c:v>
                </c:pt>
                <c:pt idx="77">
                  <c:v>780</c:v>
                </c:pt>
                <c:pt idx="78">
                  <c:v>790</c:v>
                </c:pt>
                <c:pt idx="79">
                  <c:v>800</c:v>
                </c:pt>
              </c:numCache>
            </c:numRef>
          </c:cat>
          <c:val>
            <c:numRef>
              <c:f>'[1]Donnees brutes'!$AF$15:$AF$94</c:f>
              <c:numCache>
                <c:formatCode>General</c:formatCode>
                <c:ptCount val="8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  <c:pt idx="20">
                  <c:v>7</c:v>
                </c:pt>
                <c:pt idx="21">
                  <c:v>2</c:v>
                </c:pt>
                <c:pt idx="22">
                  <c:v>3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AB-4E21-B73B-22E11F942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649088"/>
        <c:axId val="130761856"/>
      </c:barChart>
      <c:catAx>
        <c:axId val="130649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sz="800" b="1" i="0">
                    <a:solidFill>
                      <a:srgbClr val="000000"/>
                    </a:solidFill>
                    <a:latin typeface="+mn-lt"/>
                  </a:defRPr>
                </a:pPr>
                <a:r>
                  <a:rPr lang="fr-FR" sz="800" b="1" i="0">
                    <a:solidFill>
                      <a:srgbClr val="000000"/>
                    </a:solidFill>
                    <a:latin typeface="+mn-lt"/>
                  </a:rPr>
                  <a:t>Classes de taille (10 mm)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fr-FR"/>
          </a:p>
        </c:txPr>
        <c:crossAx val="130761856"/>
        <c:crosses val="autoZero"/>
        <c:auto val="0"/>
        <c:lblAlgn val="ctr"/>
        <c:lblOffset val="100"/>
        <c:noMultiLvlLbl val="0"/>
      </c:catAx>
      <c:valAx>
        <c:axId val="1307618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 lvl="0">
                  <a:defRPr sz="800" b="1" i="0">
                    <a:solidFill>
                      <a:srgbClr val="000000"/>
                    </a:solidFill>
                    <a:latin typeface="+mn-lt"/>
                  </a:defRPr>
                </a:pPr>
                <a:r>
                  <a:rPr lang="fr-FR" sz="800" b="1" i="0">
                    <a:solidFill>
                      <a:srgbClr val="000000"/>
                    </a:solidFill>
                    <a:latin typeface="+mn-lt"/>
                  </a:rPr>
                  <a:t>Effectif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fr-FR"/>
          </a:p>
        </c:txPr>
        <c:crossAx val="130649088"/>
        <c:crosses val="autoZero"/>
        <c:crossBetween val="between"/>
      </c:valAx>
    </c:plotArea>
    <c:plotVisOnly val="0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29187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3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225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3811587" y="0"/>
            <a:ext cx="29225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2600"/>
            <a:ext cx="29225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1587" y="9372600"/>
            <a:ext cx="2922587" cy="49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386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29188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386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29188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5117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386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29188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976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386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29188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350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386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29188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8721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386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29188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5422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386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29188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9146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386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29188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7211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:notes"/>
          <p:cNvSpPr txBox="1">
            <a:spLocks noGrp="1"/>
          </p:cNvSpPr>
          <p:nvPr>
            <p:ph type="body" idx="1"/>
          </p:nvPr>
        </p:nvSpPr>
        <p:spPr>
          <a:xfrm>
            <a:off x="673100" y="4686300"/>
            <a:ext cx="5387975" cy="44386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9300"/>
            <a:ext cx="4929188" cy="36988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931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2660"/>
              <a:buNone/>
              <a:defRPr/>
            </a:lvl1pPr>
            <a:lvl2pPr lvl="1" algn="ctr">
              <a:spcBef>
                <a:spcPts val="520"/>
              </a:spcBef>
              <a:spcAft>
                <a:spcPts val="0"/>
              </a:spcAft>
              <a:buSzPts val="2210"/>
              <a:buNone/>
              <a:defRPr/>
            </a:lvl2pPr>
            <a:lvl3pPr lvl="2" algn="ctr">
              <a:spcBef>
                <a:spcPts val="460"/>
              </a:spcBef>
              <a:spcAft>
                <a:spcPts val="0"/>
              </a:spcAft>
              <a:buSzPts val="1610"/>
              <a:buNone/>
              <a:defRPr/>
            </a:lvl3pPr>
            <a:lvl4pPr lvl="3" algn="ctr">
              <a:spcBef>
                <a:spcPts val="440"/>
              </a:spcBef>
              <a:spcAft>
                <a:spcPts val="0"/>
              </a:spcAft>
              <a:buSzPts val="1430"/>
              <a:buNone/>
              <a:defRPr/>
            </a:lvl4pPr>
            <a:lvl5pPr lvl="4" algn="ctr">
              <a:spcBef>
                <a:spcPts val="440"/>
              </a:spcBef>
              <a:spcAft>
                <a:spcPts val="0"/>
              </a:spcAft>
              <a:buSzPts val="1430"/>
              <a:buNone/>
              <a:defRPr/>
            </a:lvl5pPr>
            <a:lvl6pPr lvl="5" algn="ctr">
              <a:spcBef>
                <a:spcPts val="441"/>
              </a:spcBef>
              <a:spcAft>
                <a:spcPts val="0"/>
              </a:spcAft>
              <a:buSzPts val="1433"/>
              <a:buNone/>
              <a:defRPr/>
            </a:lvl6pPr>
            <a:lvl7pPr lvl="6" algn="ctr">
              <a:spcBef>
                <a:spcPts val="441"/>
              </a:spcBef>
              <a:spcAft>
                <a:spcPts val="0"/>
              </a:spcAft>
              <a:buSzPts val="1433"/>
              <a:buNone/>
              <a:defRPr/>
            </a:lvl7pPr>
            <a:lvl8pPr lvl="7" algn="ctr">
              <a:spcBef>
                <a:spcPts val="441"/>
              </a:spcBef>
              <a:spcAft>
                <a:spcPts val="0"/>
              </a:spcAft>
              <a:buSzPts val="1433"/>
              <a:buNone/>
              <a:defRPr/>
            </a:lvl8pPr>
            <a:lvl9pPr lvl="8" algn="ctr">
              <a:spcBef>
                <a:spcPts val="441"/>
              </a:spcBef>
              <a:spcAft>
                <a:spcPts val="0"/>
              </a:spcAft>
              <a:buSzPts val="1433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dt" idx="10"/>
          </p:nvPr>
        </p:nvSpPr>
        <p:spPr>
          <a:xfrm>
            <a:off x="503237" y="7007225"/>
            <a:ext cx="23526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ftr" idx="11"/>
          </p:nvPr>
        </p:nvSpPr>
        <p:spPr>
          <a:xfrm>
            <a:off x="2940050" y="7007225"/>
            <a:ext cx="36957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sldNum" idx="12"/>
          </p:nvPr>
        </p:nvSpPr>
        <p:spPr>
          <a:xfrm>
            <a:off x="8736012" y="7007225"/>
            <a:ext cx="8413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503237" y="776287"/>
            <a:ext cx="9074150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>
            <a:off x="503237" y="2133600"/>
            <a:ext cx="907415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dt" idx="10"/>
          </p:nvPr>
        </p:nvSpPr>
        <p:spPr>
          <a:xfrm>
            <a:off x="503237" y="7007225"/>
            <a:ext cx="23526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ftr" idx="11"/>
          </p:nvPr>
        </p:nvSpPr>
        <p:spPr>
          <a:xfrm>
            <a:off x="2940050" y="7007225"/>
            <a:ext cx="36957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736012" y="7007225"/>
            <a:ext cx="8413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ctrTitle"/>
          </p:nvPr>
        </p:nvSpPr>
        <p:spPr>
          <a:xfrm>
            <a:off x="1260078" y="1237197"/>
            <a:ext cx="7560469" cy="263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96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1pPr>
            <a:lvl2pPr lvl="1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4"/>
              <a:buNone/>
              <a:defRPr sz="1654"/>
            </a:lvl2pPr>
            <a:lvl3pPr lvl="2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/>
            </a:lvl3pPr>
            <a:lvl4pPr lvl="3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4pPr>
            <a:lvl5pPr lvl="4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5pPr>
            <a:lvl6pPr lvl="5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6pPr>
            <a:lvl7pPr lvl="6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7pPr>
            <a:lvl8pPr lvl="7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8pPr>
            <a:lvl9pPr lvl="8" algn="ctr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6937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338512" y="7007225"/>
            <a:ext cx="34036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xfrm>
            <a:off x="687793" y="1884670"/>
            <a:ext cx="8694539" cy="3144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96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1"/>
          </p:nvPr>
        </p:nvSpPr>
        <p:spPr>
          <a:xfrm>
            <a:off x="687793" y="5059034"/>
            <a:ext cx="8694539" cy="165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rgbClr val="888888"/>
              </a:buClr>
              <a:buSzPts val="1984"/>
              <a:buNone/>
              <a:defRPr sz="1984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654"/>
              <a:buNone/>
              <a:defRPr sz="1654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488"/>
              <a:buNone/>
              <a:defRPr sz="1488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rgbClr val="888888"/>
              </a:buClr>
              <a:buSzPts val="1323"/>
              <a:buNone/>
              <a:defRPr sz="132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dt" idx="10"/>
          </p:nvPr>
        </p:nvSpPr>
        <p:spPr>
          <a:xfrm>
            <a:off x="6937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ftr" idx="11"/>
          </p:nvPr>
        </p:nvSpPr>
        <p:spPr>
          <a:xfrm>
            <a:off x="3338512" y="7007225"/>
            <a:ext cx="34036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>
            <a:spLocks noGrp="1"/>
          </p:cNvSpPr>
          <p:nvPr>
            <p:ph type="title"/>
          </p:nvPr>
        </p:nvSpPr>
        <p:spPr>
          <a:xfrm>
            <a:off x="693737" y="403225"/>
            <a:ext cx="86931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9"/>
          <p:cNvSpPr txBox="1">
            <a:spLocks noGrp="1"/>
          </p:cNvSpPr>
          <p:nvPr>
            <p:ph type="body" idx="1"/>
          </p:nvPr>
        </p:nvSpPr>
        <p:spPr>
          <a:xfrm>
            <a:off x="693043" y="2012414"/>
            <a:ext cx="4284266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29"/>
          <p:cNvSpPr txBox="1">
            <a:spLocks noGrp="1"/>
          </p:cNvSpPr>
          <p:nvPr>
            <p:ph type="body" idx="2"/>
          </p:nvPr>
        </p:nvSpPr>
        <p:spPr>
          <a:xfrm>
            <a:off x="5103316" y="2012414"/>
            <a:ext cx="4284266" cy="479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dt" idx="10"/>
          </p:nvPr>
        </p:nvSpPr>
        <p:spPr>
          <a:xfrm>
            <a:off x="6937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9"/>
          <p:cNvSpPr txBox="1">
            <a:spLocks noGrp="1"/>
          </p:cNvSpPr>
          <p:nvPr>
            <p:ph type="ftr" idx="11"/>
          </p:nvPr>
        </p:nvSpPr>
        <p:spPr>
          <a:xfrm>
            <a:off x="3338512" y="7007225"/>
            <a:ext cx="34036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>
            <a:spLocks noGrp="1"/>
          </p:cNvSpPr>
          <p:nvPr>
            <p:ph type="title"/>
          </p:nvPr>
        </p:nvSpPr>
        <p:spPr>
          <a:xfrm>
            <a:off x="694356" y="402483"/>
            <a:ext cx="8694539" cy="1461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1"/>
          <p:cNvSpPr txBox="1"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4"/>
              <a:buNone/>
              <a:defRPr sz="1654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2"/>
          </p:nvPr>
        </p:nvSpPr>
        <p:spPr>
          <a:xfrm>
            <a:off x="694357" y="2761381"/>
            <a:ext cx="4264576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body" idx="3"/>
          </p:nvPr>
        </p:nvSpPr>
        <p:spPr>
          <a:xfrm>
            <a:off x="5103316" y="1853171"/>
            <a:ext cx="4285579" cy="908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 b="1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4"/>
              <a:buNone/>
              <a:defRPr sz="1654" b="1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None/>
              <a:defRPr sz="1488" b="1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 b="1"/>
            </a:lvl9pPr>
          </a:lstStyle>
          <a:p>
            <a:endParaRPr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4"/>
          </p:nvPr>
        </p:nvSpPr>
        <p:spPr>
          <a:xfrm>
            <a:off x="5103316" y="2761381"/>
            <a:ext cx="4285579" cy="406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31"/>
          <p:cNvSpPr txBox="1">
            <a:spLocks noGrp="1"/>
          </p:cNvSpPr>
          <p:nvPr>
            <p:ph type="dt" idx="10"/>
          </p:nvPr>
        </p:nvSpPr>
        <p:spPr>
          <a:xfrm>
            <a:off x="6937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ftr" idx="11"/>
          </p:nvPr>
        </p:nvSpPr>
        <p:spPr>
          <a:xfrm>
            <a:off x="3338512" y="7007225"/>
            <a:ext cx="34036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1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693737" y="403225"/>
            <a:ext cx="86931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dt" idx="10"/>
          </p:nvPr>
        </p:nvSpPr>
        <p:spPr>
          <a:xfrm>
            <a:off x="6937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3"/>
          <p:cNvSpPr txBox="1">
            <a:spLocks noGrp="1"/>
          </p:cNvSpPr>
          <p:nvPr>
            <p:ph type="ftr" idx="11"/>
          </p:nvPr>
        </p:nvSpPr>
        <p:spPr>
          <a:xfrm>
            <a:off x="3338512" y="7007225"/>
            <a:ext cx="34036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3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46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body" idx="1"/>
          </p:nvPr>
        </p:nvSpPr>
        <p:spPr>
          <a:xfrm>
            <a:off x="4285579" y="1088454"/>
            <a:ext cx="5103316" cy="53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6621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6"/>
              <a:buChar char="•"/>
              <a:defRPr sz="2646"/>
            </a:lvl1pPr>
            <a:lvl2pPr marL="914400" lvl="1" indent="-375602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Char char="•"/>
              <a:defRPr sz="2315"/>
            </a:lvl2pPr>
            <a:lvl3pPr marL="1371600" lvl="2" indent="-354583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Char char="•"/>
              <a:defRPr sz="1984"/>
            </a:lvl3pPr>
            <a:lvl4pPr marL="1828800" lvl="3" indent="-333629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4"/>
              <a:buChar char="•"/>
              <a:defRPr sz="1654"/>
            </a:lvl4pPr>
            <a:lvl5pPr marL="2286000" lvl="4" indent="-333629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4"/>
              <a:buChar char="•"/>
              <a:defRPr sz="1654"/>
            </a:lvl5pPr>
            <a:lvl6pPr marL="2743200" lvl="5" indent="-333629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4"/>
              <a:buChar char="•"/>
              <a:defRPr sz="1654"/>
            </a:lvl6pPr>
            <a:lvl7pPr marL="3200400" lvl="6" indent="-333629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4"/>
              <a:buChar char="•"/>
              <a:defRPr sz="1654"/>
            </a:lvl7pPr>
            <a:lvl8pPr marL="3657600" lvl="7" indent="-33362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4"/>
              <a:buChar char="•"/>
              <a:defRPr sz="1654"/>
            </a:lvl8pPr>
            <a:lvl9pPr marL="4114800" lvl="8" indent="-333628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4"/>
              <a:buChar char="•"/>
              <a:defRPr sz="1654"/>
            </a:lvl9pPr>
          </a:lstStyle>
          <a:p>
            <a:endParaRPr/>
          </a:p>
        </p:txBody>
      </p:sp>
      <p:sp>
        <p:nvSpPr>
          <p:cNvPr id="197" name="Google Shape;197;p35"/>
          <p:cNvSpPr txBox="1">
            <a:spLocks noGrp="1"/>
          </p:cNvSpPr>
          <p:nvPr>
            <p:ph type="body" idx="2"/>
          </p:nvPr>
        </p:nvSpPr>
        <p:spPr>
          <a:xfrm>
            <a:off x="694356" y="2267902"/>
            <a:ext cx="3251264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8"/>
              <a:buNone/>
              <a:defRPr sz="1158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198" name="Google Shape;198;p35"/>
          <p:cNvSpPr txBox="1">
            <a:spLocks noGrp="1"/>
          </p:cNvSpPr>
          <p:nvPr>
            <p:ph type="dt" idx="10"/>
          </p:nvPr>
        </p:nvSpPr>
        <p:spPr>
          <a:xfrm>
            <a:off x="6937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5"/>
          <p:cNvSpPr txBox="1">
            <a:spLocks noGrp="1"/>
          </p:cNvSpPr>
          <p:nvPr>
            <p:ph type="ftr" idx="11"/>
          </p:nvPr>
        </p:nvSpPr>
        <p:spPr>
          <a:xfrm>
            <a:off x="3338512" y="7007225"/>
            <a:ext cx="34036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5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46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7"/>
          <p:cNvSpPr>
            <a:spLocks noGrp="1"/>
          </p:cNvSpPr>
          <p:nvPr>
            <p:ph type="pic" idx="2"/>
          </p:nvPr>
        </p:nvSpPr>
        <p:spPr>
          <a:xfrm>
            <a:off x="4285579" y="1088454"/>
            <a:ext cx="5103316" cy="537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None/>
              <a:defRPr sz="26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2315"/>
              <a:buFont typeface="Arial"/>
              <a:buNone/>
              <a:defRPr sz="23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None/>
              <a:defRPr sz="19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4"/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4"/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4"/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4"/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4"/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54"/>
              <a:buFont typeface="Arial"/>
              <a:buNone/>
              <a:defRPr sz="165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1" name="Google Shape;211;p37"/>
          <p:cNvSpPr txBox="1">
            <a:spLocks noGrp="1"/>
          </p:cNvSpPr>
          <p:nvPr>
            <p:ph type="body" idx="1"/>
          </p:nvPr>
        </p:nvSpPr>
        <p:spPr>
          <a:xfrm>
            <a:off x="694356" y="2267902"/>
            <a:ext cx="3251264" cy="420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1pPr>
            <a:lvl2pPr marL="914400" lvl="1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158"/>
              <a:buNone/>
              <a:defRPr sz="1158"/>
            </a:lvl2pPr>
            <a:lvl3pPr marL="1371600" lvl="2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992"/>
              <a:buNone/>
              <a:defRPr sz="992"/>
            </a:lvl3pPr>
            <a:lvl4pPr marL="1828800" lvl="3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4pPr>
            <a:lvl5pPr marL="2286000" lvl="4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5pPr>
            <a:lvl6pPr marL="2743200" lvl="5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6pPr>
            <a:lvl7pPr marL="3200400" lvl="6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7pPr>
            <a:lvl8pPr marL="3657600" lvl="7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8pPr>
            <a:lvl9pPr marL="4114800" lvl="8" indent="-2286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827"/>
              <a:buNone/>
              <a:defRPr sz="827"/>
            </a:lvl9pPr>
          </a:lstStyle>
          <a:p>
            <a:endParaRPr/>
          </a:p>
        </p:txBody>
      </p:sp>
      <p:sp>
        <p:nvSpPr>
          <p:cNvPr id="212" name="Google Shape;212;p37"/>
          <p:cNvSpPr txBox="1">
            <a:spLocks noGrp="1"/>
          </p:cNvSpPr>
          <p:nvPr>
            <p:ph type="dt" idx="10"/>
          </p:nvPr>
        </p:nvSpPr>
        <p:spPr>
          <a:xfrm>
            <a:off x="6937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7"/>
          <p:cNvSpPr txBox="1">
            <a:spLocks noGrp="1"/>
          </p:cNvSpPr>
          <p:nvPr>
            <p:ph type="ftr" idx="11"/>
          </p:nvPr>
        </p:nvSpPr>
        <p:spPr>
          <a:xfrm>
            <a:off x="3338512" y="7007225"/>
            <a:ext cx="34036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>
            <a:spLocks noGrp="1"/>
          </p:cNvSpPr>
          <p:nvPr>
            <p:ph type="title"/>
          </p:nvPr>
        </p:nvSpPr>
        <p:spPr>
          <a:xfrm>
            <a:off x="693737" y="403225"/>
            <a:ext cx="86931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9"/>
          <p:cNvSpPr txBox="1">
            <a:spLocks noGrp="1"/>
          </p:cNvSpPr>
          <p:nvPr>
            <p:ph type="body" idx="1"/>
          </p:nvPr>
        </p:nvSpPr>
        <p:spPr>
          <a:xfrm rot="5400000">
            <a:off x="2642393" y="64293"/>
            <a:ext cx="4795837" cy="869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9"/>
          <p:cNvSpPr txBox="1">
            <a:spLocks noGrp="1"/>
          </p:cNvSpPr>
          <p:nvPr>
            <p:ph type="dt" idx="10"/>
          </p:nvPr>
        </p:nvSpPr>
        <p:spPr>
          <a:xfrm>
            <a:off x="6937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9"/>
          <p:cNvSpPr txBox="1">
            <a:spLocks noGrp="1"/>
          </p:cNvSpPr>
          <p:nvPr>
            <p:ph type="ftr" idx="11"/>
          </p:nvPr>
        </p:nvSpPr>
        <p:spPr>
          <a:xfrm>
            <a:off x="3338512" y="7007225"/>
            <a:ext cx="34036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9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>
            <a:spLocks noGrp="1"/>
          </p:cNvSpPr>
          <p:nvPr>
            <p:ph type="title"/>
          </p:nvPr>
        </p:nvSpPr>
        <p:spPr>
          <a:xfrm rot="5400000">
            <a:off x="5097527" y="2518903"/>
            <a:ext cx="6406475" cy="2173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1"/>
          <p:cNvSpPr txBox="1">
            <a:spLocks noGrp="1"/>
          </p:cNvSpPr>
          <p:nvPr>
            <p:ph type="body" idx="1"/>
          </p:nvPr>
        </p:nvSpPr>
        <p:spPr>
          <a:xfrm rot="5400000">
            <a:off x="687254" y="408272"/>
            <a:ext cx="6406475" cy="6394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41"/>
          <p:cNvSpPr txBox="1">
            <a:spLocks noGrp="1"/>
          </p:cNvSpPr>
          <p:nvPr>
            <p:ph type="dt" idx="10"/>
          </p:nvPr>
        </p:nvSpPr>
        <p:spPr>
          <a:xfrm>
            <a:off x="6937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1"/>
          <p:cNvSpPr txBox="1">
            <a:spLocks noGrp="1"/>
          </p:cNvSpPr>
          <p:nvPr>
            <p:ph type="ftr" idx="11"/>
          </p:nvPr>
        </p:nvSpPr>
        <p:spPr>
          <a:xfrm>
            <a:off x="3338512" y="7007225"/>
            <a:ext cx="34036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1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503237" y="776287"/>
            <a:ext cx="9074150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 rot="5400000">
            <a:off x="2620962" y="15875"/>
            <a:ext cx="4838700" cy="907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503237" y="7007225"/>
            <a:ext cx="23526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2940050" y="7007225"/>
            <a:ext cx="36957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736012" y="7007225"/>
            <a:ext cx="8413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5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>
            <a:spLocks noGrp="1"/>
          </p:cNvSpPr>
          <p:nvPr>
            <p:ph type="pic" idx="2"/>
          </p:nvPr>
        </p:nvSpPr>
        <p:spPr>
          <a:xfrm>
            <a:off x="1975873" y="675471"/>
            <a:ext cx="6048375" cy="453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705"/>
              </a:spcBef>
              <a:spcAft>
                <a:spcPts val="0"/>
              </a:spcAft>
              <a:buClr>
                <a:srgbClr val="0BD0D9"/>
              </a:buClr>
              <a:buSzPts val="3351"/>
              <a:buFont typeface="Noto Sans Symbols"/>
              <a:buNone/>
              <a:defRPr sz="3527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617"/>
              </a:spcBef>
              <a:spcAft>
                <a:spcPts val="0"/>
              </a:spcAft>
              <a:buClr>
                <a:schemeClr val="accent1"/>
              </a:buClr>
              <a:buSzPts val="2623"/>
              <a:buFont typeface="Noto Sans Symbols"/>
              <a:buNone/>
              <a:defRPr sz="3086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529"/>
              </a:spcBef>
              <a:spcAft>
                <a:spcPts val="0"/>
              </a:spcAft>
              <a:buClr>
                <a:schemeClr val="accent2"/>
              </a:buClr>
              <a:buSzPts val="1852"/>
              <a:buFont typeface="Noto Sans Symbols"/>
              <a:buNone/>
              <a:defRPr sz="2646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41"/>
              </a:spcBef>
              <a:spcAft>
                <a:spcPts val="0"/>
              </a:spcAft>
              <a:buClr>
                <a:srgbClr val="0BD0D9"/>
              </a:buClr>
              <a:buSzPts val="1433"/>
              <a:buFont typeface="Noto Sans Symbols"/>
              <a:buNone/>
              <a:defRPr sz="2205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41"/>
              </a:spcBef>
              <a:spcAft>
                <a:spcPts val="0"/>
              </a:spcAft>
              <a:buClr>
                <a:srgbClr val="10CF9B"/>
              </a:buClr>
              <a:buSzPts val="1433"/>
              <a:buFont typeface="Noto Sans Symbols"/>
              <a:buNone/>
              <a:defRPr sz="2205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441"/>
              </a:spcBef>
              <a:spcAft>
                <a:spcPts val="0"/>
              </a:spcAft>
              <a:buClr>
                <a:srgbClr val="10CF9B"/>
              </a:buClr>
              <a:buSzPts val="1433"/>
              <a:buFont typeface="Noto Sans Symbols"/>
              <a:buNone/>
              <a:defRPr sz="2205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441"/>
              </a:spcBef>
              <a:spcAft>
                <a:spcPts val="0"/>
              </a:spcAft>
              <a:buClr>
                <a:srgbClr val="10CF9B"/>
              </a:buClr>
              <a:buSzPts val="1433"/>
              <a:buFont typeface="Noto Sans Symbols"/>
              <a:buNone/>
              <a:defRPr sz="2205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441"/>
              </a:spcBef>
              <a:spcAft>
                <a:spcPts val="0"/>
              </a:spcAft>
              <a:buClr>
                <a:srgbClr val="10CF9B"/>
              </a:buClr>
              <a:buSzPts val="1433"/>
              <a:buFont typeface="Noto Sans Symbols"/>
              <a:buNone/>
              <a:defRPr sz="2205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441"/>
              </a:spcBef>
              <a:spcAft>
                <a:spcPts val="0"/>
              </a:spcAft>
              <a:buClr>
                <a:srgbClr val="10CF9B"/>
              </a:buClr>
              <a:buSzPts val="1433"/>
              <a:buFont typeface="Noto Sans Symbols"/>
              <a:buNone/>
              <a:defRPr sz="2205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1"/>
          </p:nvPr>
        </p:nvSpPr>
        <p:spPr>
          <a:xfrm>
            <a:off x="1975873" y="5916496"/>
            <a:ext cx="6048375" cy="887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9"/>
              </a:spcBef>
              <a:spcAft>
                <a:spcPts val="0"/>
              </a:spcAft>
              <a:buSzPts val="1466"/>
              <a:buNone/>
              <a:defRPr sz="1543"/>
            </a:lvl1pPr>
            <a:lvl2pPr marL="914400" lvl="1" indent="-228600" algn="l">
              <a:spcBef>
                <a:spcPts val="265"/>
              </a:spcBef>
              <a:spcAft>
                <a:spcPts val="0"/>
              </a:spcAft>
              <a:buSzPts val="1125"/>
              <a:buNone/>
              <a:defRPr sz="1323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SzPts val="771"/>
              <a:buNone/>
              <a:defRPr sz="1102"/>
            </a:lvl3pPr>
            <a:lvl4pPr marL="1828800" lvl="3" indent="-228600" algn="l">
              <a:spcBef>
                <a:spcPts val="198"/>
              </a:spcBef>
              <a:spcAft>
                <a:spcPts val="0"/>
              </a:spcAft>
              <a:buSzPts val="645"/>
              <a:buNone/>
              <a:defRPr sz="992"/>
            </a:lvl4pPr>
            <a:lvl5pPr marL="2286000" lvl="4" indent="-228600" algn="l">
              <a:spcBef>
                <a:spcPts val="198"/>
              </a:spcBef>
              <a:spcAft>
                <a:spcPts val="0"/>
              </a:spcAft>
              <a:buSzPts val="645"/>
              <a:buNone/>
              <a:defRPr sz="992"/>
            </a:lvl5pPr>
            <a:lvl6pPr marL="2743200" lvl="5" indent="-228600" algn="l">
              <a:spcBef>
                <a:spcPts val="198"/>
              </a:spcBef>
              <a:spcAft>
                <a:spcPts val="0"/>
              </a:spcAft>
              <a:buSzPts val="645"/>
              <a:buNone/>
              <a:defRPr sz="992"/>
            </a:lvl6pPr>
            <a:lvl7pPr marL="3200400" lvl="6" indent="-228600" algn="l">
              <a:spcBef>
                <a:spcPts val="198"/>
              </a:spcBef>
              <a:spcAft>
                <a:spcPts val="0"/>
              </a:spcAft>
              <a:buSzPts val="645"/>
              <a:buNone/>
              <a:defRPr sz="992"/>
            </a:lvl7pPr>
            <a:lvl8pPr marL="3657600" lvl="7" indent="-228600" algn="l">
              <a:spcBef>
                <a:spcPts val="198"/>
              </a:spcBef>
              <a:spcAft>
                <a:spcPts val="0"/>
              </a:spcAft>
              <a:buSzPts val="645"/>
              <a:buNone/>
              <a:defRPr sz="992"/>
            </a:lvl8pPr>
            <a:lvl9pPr marL="4114800" lvl="8" indent="-228600" algn="l">
              <a:spcBef>
                <a:spcPts val="198"/>
              </a:spcBef>
              <a:spcAft>
                <a:spcPts val="0"/>
              </a:spcAft>
              <a:buSzPts val="645"/>
              <a:buNone/>
              <a:defRPr sz="992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503237" y="7007225"/>
            <a:ext cx="23526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2940050" y="7007225"/>
            <a:ext cx="36957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736012" y="7007225"/>
            <a:ext cx="8413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504032" y="300987"/>
            <a:ext cx="3316456" cy="128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5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941245" y="300988"/>
            <a:ext cx="5635349" cy="6451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41366" algn="l">
              <a:spcBef>
                <a:spcPts val="705"/>
              </a:spcBef>
              <a:spcAft>
                <a:spcPts val="0"/>
              </a:spcAft>
              <a:buSzPts val="3351"/>
              <a:buChar char="⚫"/>
              <a:defRPr sz="3527"/>
            </a:lvl1pPr>
            <a:lvl2pPr marL="914400" lvl="1" indent="-395166" algn="l">
              <a:spcBef>
                <a:spcPts val="617"/>
              </a:spcBef>
              <a:spcAft>
                <a:spcPts val="0"/>
              </a:spcAft>
              <a:buSzPts val="2623"/>
              <a:buChar char="⚫"/>
              <a:defRPr sz="3086"/>
            </a:lvl2pPr>
            <a:lvl3pPr marL="1371600" lvl="2" indent="-346214" algn="l">
              <a:spcBef>
                <a:spcPts val="529"/>
              </a:spcBef>
              <a:spcAft>
                <a:spcPts val="0"/>
              </a:spcAft>
              <a:buSzPts val="1852"/>
              <a:buChar char="⚫"/>
              <a:defRPr sz="2646"/>
            </a:lvl3pPr>
            <a:lvl4pPr marL="1828800" lvl="3" indent="-319611" algn="l">
              <a:spcBef>
                <a:spcPts val="441"/>
              </a:spcBef>
              <a:spcAft>
                <a:spcPts val="0"/>
              </a:spcAft>
              <a:buSzPts val="1433"/>
              <a:buChar char="⚫"/>
              <a:defRPr sz="2205"/>
            </a:lvl4pPr>
            <a:lvl5pPr marL="2286000" lvl="4" indent="-319611" algn="l">
              <a:spcBef>
                <a:spcPts val="441"/>
              </a:spcBef>
              <a:spcAft>
                <a:spcPts val="0"/>
              </a:spcAft>
              <a:buSzPts val="1433"/>
              <a:buChar char="⚫"/>
              <a:defRPr sz="2205"/>
            </a:lvl5pPr>
            <a:lvl6pPr marL="2743200" lvl="5" indent="-319611" algn="l">
              <a:spcBef>
                <a:spcPts val="441"/>
              </a:spcBef>
              <a:spcAft>
                <a:spcPts val="0"/>
              </a:spcAft>
              <a:buSzPts val="1433"/>
              <a:buChar char="⚫"/>
              <a:defRPr sz="2205"/>
            </a:lvl6pPr>
            <a:lvl7pPr marL="3200400" lvl="6" indent="-319611" algn="l">
              <a:spcBef>
                <a:spcPts val="441"/>
              </a:spcBef>
              <a:spcAft>
                <a:spcPts val="0"/>
              </a:spcAft>
              <a:buSzPts val="1433"/>
              <a:buChar char="⚫"/>
              <a:defRPr sz="2205"/>
            </a:lvl7pPr>
            <a:lvl8pPr marL="3657600" lvl="7" indent="-319611" algn="l">
              <a:spcBef>
                <a:spcPts val="441"/>
              </a:spcBef>
              <a:spcAft>
                <a:spcPts val="0"/>
              </a:spcAft>
              <a:buSzPts val="1433"/>
              <a:buChar char="⚫"/>
              <a:defRPr sz="2205"/>
            </a:lvl8pPr>
            <a:lvl9pPr marL="4114800" lvl="8" indent="-319611" algn="l">
              <a:spcBef>
                <a:spcPts val="441"/>
              </a:spcBef>
              <a:spcAft>
                <a:spcPts val="0"/>
              </a:spcAft>
              <a:buSzPts val="1433"/>
              <a:buChar char="⚫"/>
              <a:defRPr sz="2205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2"/>
          </p:nvPr>
        </p:nvSpPr>
        <p:spPr>
          <a:xfrm>
            <a:off x="504032" y="1581933"/>
            <a:ext cx="3316456" cy="517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09"/>
              </a:spcBef>
              <a:spcAft>
                <a:spcPts val="0"/>
              </a:spcAft>
              <a:buSzPts val="1466"/>
              <a:buNone/>
              <a:defRPr sz="1543"/>
            </a:lvl1pPr>
            <a:lvl2pPr marL="914400" lvl="1" indent="-228600" algn="l">
              <a:spcBef>
                <a:spcPts val="265"/>
              </a:spcBef>
              <a:spcAft>
                <a:spcPts val="0"/>
              </a:spcAft>
              <a:buSzPts val="1125"/>
              <a:buNone/>
              <a:defRPr sz="1323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SzPts val="771"/>
              <a:buNone/>
              <a:defRPr sz="1102"/>
            </a:lvl3pPr>
            <a:lvl4pPr marL="1828800" lvl="3" indent="-228600" algn="l">
              <a:spcBef>
                <a:spcPts val="198"/>
              </a:spcBef>
              <a:spcAft>
                <a:spcPts val="0"/>
              </a:spcAft>
              <a:buSzPts val="645"/>
              <a:buNone/>
              <a:defRPr sz="992"/>
            </a:lvl4pPr>
            <a:lvl5pPr marL="2286000" lvl="4" indent="-228600" algn="l">
              <a:spcBef>
                <a:spcPts val="198"/>
              </a:spcBef>
              <a:spcAft>
                <a:spcPts val="0"/>
              </a:spcAft>
              <a:buSzPts val="645"/>
              <a:buNone/>
              <a:defRPr sz="992"/>
            </a:lvl5pPr>
            <a:lvl6pPr marL="2743200" lvl="5" indent="-228600" algn="l">
              <a:spcBef>
                <a:spcPts val="198"/>
              </a:spcBef>
              <a:spcAft>
                <a:spcPts val="0"/>
              </a:spcAft>
              <a:buSzPts val="645"/>
              <a:buNone/>
              <a:defRPr sz="992"/>
            </a:lvl6pPr>
            <a:lvl7pPr marL="3200400" lvl="6" indent="-228600" algn="l">
              <a:spcBef>
                <a:spcPts val="198"/>
              </a:spcBef>
              <a:spcAft>
                <a:spcPts val="0"/>
              </a:spcAft>
              <a:buSzPts val="645"/>
              <a:buNone/>
              <a:defRPr sz="992"/>
            </a:lvl7pPr>
            <a:lvl8pPr marL="3657600" lvl="7" indent="-228600" algn="l">
              <a:spcBef>
                <a:spcPts val="198"/>
              </a:spcBef>
              <a:spcAft>
                <a:spcPts val="0"/>
              </a:spcAft>
              <a:buSzPts val="645"/>
              <a:buNone/>
              <a:defRPr sz="992"/>
            </a:lvl8pPr>
            <a:lvl9pPr marL="4114800" lvl="8" indent="-228600" algn="l">
              <a:spcBef>
                <a:spcPts val="198"/>
              </a:spcBef>
              <a:spcAft>
                <a:spcPts val="0"/>
              </a:spcAft>
              <a:buSzPts val="645"/>
              <a:buNone/>
              <a:defRPr sz="992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503237" y="7007225"/>
            <a:ext cx="23526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2940050" y="7007225"/>
            <a:ext cx="36957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8736012" y="7007225"/>
            <a:ext cx="8413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503237" y="7007225"/>
            <a:ext cx="23526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2940050" y="7007225"/>
            <a:ext cx="36957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736012" y="7007225"/>
            <a:ext cx="8413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503237" y="776287"/>
            <a:ext cx="9074150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503237" y="7007225"/>
            <a:ext cx="23526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2940050" y="7007225"/>
            <a:ext cx="36957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736012" y="7007225"/>
            <a:ext cx="8413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504031" y="1692178"/>
            <a:ext cx="4454027" cy="7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29"/>
              </a:spcBef>
              <a:spcAft>
                <a:spcPts val="0"/>
              </a:spcAft>
              <a:buSzPts val="2514"/>
              <a:buNone/>
              <a:defRPr sz="2646" b="1"/>
            </a:lvl1pPr>
            <a:lvl2pPr marL="914400" lvl="1" indent="-228600" algn="l">
              <a:spcBef>
                <a:spcPts val="441"/>
              </a:spcBef>
              <a:spcAft>
                <a:spcPts val="0"/>
              </a:spcAft>
              <a:buSzPts val="1874"/>
              <a:buNone/>
              <a:defRPr sz="2205" b="1"/>
            </a:lvl2pPr>
            <a:lvl3pPr marL="1371600" lvl="2" indent="-228600" algn="l">
              <a:spcBef>
                <a:spcPts val="397"/>
              </a:spcBef>
              <a:spcAft>
                <a:spcPts val="0"/>
              </a:spcAft>
              <a:buSzPts val="1389"/>
              <a:buNone/>
              <a:defRPr sz="1984" b="1"/>
            </a:lvl3pPr>
            <a:lvl4pPr marL="1828800" lvl="3" indent="-228600" algn="l">
              <a:spcBef>
                <a:spcPts val="353"/>
              </a:spcBef>
              <a:spcAft>
                <a:spcPts val="0"/>
              </a:spcAft>
              <a:buSzPts val="1147"/>
              <a:buNone/>
              <a:defRPr sz="1764" b="1"/>
            </a:lvl4pPr>
            <a:lvl5pPr marL="2286000" lvl="4" indent="-228600" algn="l">
              <a:spcBef>
                <a:spcPts val="353"/>
              </a:spcBef>
              <a:spcAft>
                <a:spcPts val="0"/>
              </a:spcAft>
              <a:buSzPts val="1147"/>
              <a:buNone/>
              <a:defRPr sz="1764" b="1"/>
            </a:lvl5pPr>
            <a:lvl6pPr marL="2743200" lvl="5" indent="-228600" algn="l">
              <a:spcBef>
                <a:spcPts val="353"/>
              </a:spcBef>
              <a:spcAft>
                <a:spcPts val="0"/>
              </a:spcAft>
              <a:buSzPts val="1147"/>
              <a:buNone/>
              <a:defRPr sz="1764" b="1"/>
            </a:lvl6pPr>
            <a:lvl7pPr marL="3200400" lvl="6" indent="-228600" algn="l">
              <a:spcBef>
                <a:spcPts val="353"/>
              </a:spcBef>
              <a:spcAft>
                <a:spcPts val="0"/>
              </a:spcAft>
              <a:buSzPts val="1147"/>
              <a:buNone/>
              <a:defRPr sz="1764" b="1"/>
            </a:lvl7pPr>
            <a:lvl8pPr marL="3657600" lvl="7" indent="-228600" algn="l">
              <a:spcBef>
                <a:spcPts val="353"/>
              </a:spcBef>
              <a:spcAft>
                <a:spcPts val="0"/>
              </a:spcAft>
              <a:buSzPts val="1147"/>
              <a:buNone/>
              <a:defRPr sz="1764" b="1"/>
            </a:lvl8pPr>
            <a:lvl9pPr marL="4114800" lvl="8" indent="-228600" algn="l">
              <a:spcBef>
                <a:spcPts val="353"/>
              </a:spcBef>
              <a:spcAft>
                <a:spcPts val="0"/>
              </a:spcAft>
              <a:buSzPts val="1147"/>
              <a:buNone/>
              <a:defRPr sz="1764" b="1"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body" idx="2"/>
          </p:nvPr>
        </p:nvSpPr>
        <p:spPr>
          <a:xfrm>
            <a:off x="504031" y="2397397"/>
            <a:ext cx="4454027" cy="435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8219" algn="l">
              <a:spcBef>
                <a:spcPts val="529"/>
              </a:spcBef>
              <a:spcAft>
                <a:spcPts val="0"/>
              </a:spcAft>
              <a:buSzPts val="2514"/>
              <a:buChar char="⚫"/>
              <a:defRPr sz="2646"/>
            </a:lvl1pPr>
            <a:lvl2pPr marL="914400" lvl="1" indent="-347614" algn="l">
              <a:spcBef>
                <a:spcPts val="441"/>
              </a:spcBef>
              <a:spcAft>
                <a:spcPts val="0"/>
              </a:spcAft>
              <a:buSzPts val="1874"/>
              <a:buChar char="⚫"/>
              <a:defRPr sz="2205"/>
            </a:lvl2pPr>
            <a:lvl3pPr marL="1371600" lvl="2" indent="-316788" algn="l">
              <a:spcBef>
                <a:spcPts val="397"/>
              </a:spcBef>
              <a:spcAft>
                <a:spcPts val="0"/>
              </a:spcAft>
              <a:buSzPts val="1389"/>
              <a:buChar char="⚫"/>
              <a:defRPr sz="1984"/>
            </a:lvl3pPr>
            <a:lvl4pPr marL="1828800" lvl="3" indent="-301409" algn="l">
              <a:spcBef>
                <a:spcPts val="353"/>
              </a:spcBef>
              <a:spcAft>
                <a:spcPts val="0"/>
              </a:spcAft>
              <a:buSzPts val="1147"/>
              <a:buChar char="⚫"/>
              <a:defRPr sz="1764"/>
            </a:lvl4pPr>
            <a:lvl5pPr marL="2286000" lvl="4" indent="-301409" algn="l">
              <a:spcBef>
                <a:spcPts val="353"/>
              </a:spcBef>
              <a:spcAft>
                <a:spcPts val="0"/>
              </a:spcAft>
              <a:buSzPts val="1147"/>
              <a:buChar char="⚫"/>
              <a:defRPr sz="1764"/>
            </a:lvl5pPr>
            <a:lvl6pPr marL="2743200" lvl="5" indent="-301409" algn="l">
              <a:spcBef>
                <a:spcPts val="353"/>
              </a:spcBef>
              <a:spcAft>
                <a:spcPts val="0"/>
              </a:spcAft>
              <a:buSzPts val="1147"/>
              <a:buChar char="⚫"/>
              <a:defRPr sz="1764"/>
            </a:lvl6pPr>
            <a:lvl7pPr marL="3200400" lvl="6" indent="-301409" algn="l">
              <a:spcBef>
                <a:spcPts val="353"/>
              </a:spcBef>
              <a:spcAft>
                <a:spcPts val="0"/>
              </a:spcAft>
              <a:buSzPts val="1147"/>
              <a:buChar char="⚫"/>
              <a:defRPr sz="1764"/>
            </a:lvl7pPr>
            <a:lvl8pPr marL="3657600" lvl="7" indent="-301409" algn="l">
              <a:spcBef>
                <a:spcPts val="353"/>
              </a:spcBef>
              <a:spcAft>
                <a:spcPts val="0"/>
              </a:spcAft>
              <a:buSzPts val="1147"/>
              <a:buChar char="⚫"/>
              <a:defRPr sz="1764"/>
            </a:lvl8pPr>
            <a:lvl9pPr marL="4114800" lvl="8" indent="-301409" algn="l">
              <a:spcBef>
                <a:spcPts val="353"/>
              </a:spcBef>
              <a:spcAft>
                <a:spcPts val="0"/>
              </a:spcAft>
              <a:buSzPts val="1147"/>
              <a:buChar char="⚫"/>
              <a:defRPr sz="1764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3"/>
          </p:nvPr>
        </p:nvSpPr>
        <p:spPr>
          <a:xfrm>
            <a:off x="5120818" y="1692178"/>
            <a:ext cx="4455776" cy="7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29"/>
              </a:spcBef>
              <a:spcAft>
                <a:spcPts val="0"/>
              </a:spcAft>
              <a:buSzPts val="2514"/>
              <a:buNone/>
              <a:defRPr sz="2646" b="1"/>
            </a:lvl1pPr>
            <a:lvl2pPr marL="914400" lvl="1" indent="-228600" algn="l">
              <a:spcBef>
                <a:spcPts val="441"/>
              </a:spcBef>
              <a:spcAft>
                <a:spcPts val="0"/>
              </a:spcAft>
              <a:buSzPts val="1874"/>
              <a:buNone/>
              <a:defRPr sz="2205" b="1"/>
            </a:lvl2pPr>
            <a:lvl3pPr marL="1371600" lvl="2" indent="-228600" algn="l">
              <a:spcBef>
                <a:spcPts val="397"/>
              </a:spcBef>
              <a:spcAft>
                <a:spcPts val="0"/>
              </a:spcAft>
              <a:buSzPts val="1389"/>
              <a:buNone/>
              <a:defRPr sz="1984" b="1"/>
            </a:lvl3pPr>
            <a:lvl4pPr marL="1828800" lvl="3" indent="-228600" algn="l">
              <a:spcBef>
                <a:spcPts val="353"/>
              </a:spcBef>
              <a:spcAft>
                <a:spcPts val="0"/>
              </a:spcAft>
              <a:buSzPts val="1147"/>
              <a:buNone/>
              <a:defRPr sz="1764" b="1"/>
            </a:lvl4pPr>
            <a:lvl5pPr marL="2286000" lvl="4" indent="-228600" algn="l">
              <a:spcBef>
                <a:spcPts val="353"/>
              </a:spcBef>
              <a:spcAft>
                <a:spcPts val="0"/>
              </a:spcAft>
              <a:buSzPts val="1147"/>
              <a:buNone/>
              <a:defRPr sz="1764" b="1"/>
            </a:lvl5pPr>
            <a:lvl6pPr marL="2743200" lvl="5" indent="-228600" algn="l">
              <a:spcBef>
                <a:spcPts val="353"/>
              </a:spcBef>
              <a:spcAft>
                <a:spcPts val="0"/>
              </a:spcAft>
              <a:buSzPts val="1147"/>
              <a:buNone/>
              <a:defRPr sz="1764" b="1"/>
            </a:lvl6pPr>
            <a:lvl7pPr marL="3200400" lvl="6" indent="-228600" algn="l">
              <a:spcBef>
                <a:spcPts val="353"/>
              </a:spcBef>
              <a:spcAft>
                <a:spcPts val="0"/>
              </a:spcAft>
              <a:buSzPts val="1147"/>
              <a:buNone/>
              <a:defRPr sz="1764" b="1"/>
            </a:lvl7pPr>
            <a:lvl8pPr marL="3657600" lvl="7" indent="-228600" algn="l">
              <a:spcBef>
                <a:spcPts val="353"/>
              </a:spcBef>
              <a:spcAft>
                <a:spcPts val="0"/>
              </a:spcAft>
              <a:buSzPts val="1147"/>
              <a:buNone/>
              <a:defRPr sz="1764" b="1"/>
            </a:lvl8pPr>
            <a:lvl9pPr marL="4114800" lvl="8" indent="-228600" algn="l">
              <a:spcBef>
                <a:spcPts val="353"/>
              </a:spcBef>
              <a:spcAft>
                <a:spcPts val="0"/>
              </a:spcAft>
              <a:buSzPts val="1147"/>
              <a:buNone/>
              <a:defRPr sz="1764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4"/>
          </p:nvPr>
        </p:nvSpPr>
        <p:spPr>
          <a:xfrm>
            <a:off x="5120818" y="2397397"/>
            <a:ext cx="4455776" cy="435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8219" algn="l">
              <a:spcBef>
                <a:spcPts val="529"/>
              </a:spcBef>
              <a:spcAft>
                <a:spcPts val="0"/>
              </a:spcAft>
              <a:buSzPts val="2514"/>
              <a:buChar char="⚫"/>
              <a:defRPr sz="2646"/>
            </a:lvl1pPr>
            <a:lvl2pPr marL="914400" lvl="1" indent="-347614" algn="l">
              <a:spcBef>
                <a:spcPts val="441"/>
              </a:spcBef>
              <a:spcAft>
                <a:spcPts val="0"/>
              </a:spcAft>
              <a:buSzPts val="1874"/>
              <a:buChar char="⚫"/>
              <a:defRPr sz="2205"/>
            </a:lvl2pPr>
            <a:lvl3pPr marL="1371600" lvl="2" indent="-316788" algn="l">
              <a:spcBef>
                <a:spcPts val="397"/>
              </a:spcBef>
              <a:spcAft>
                <a:spcPts val="0"/>
              </a:spcAft>
              <a:buSzPts val="1389"/>
              <a:buChar char="⚫"/>
              <a:defRPr sz="1984"/>
            </a:lvl3pPr>
            <a:lvl4pPr marL="1828800" lvl="3" indent="-301409" algn="l">
              <a:spcBef>
                <a:spcPts val="353"/>
              </a:spcBef>
              <a:spcAft>
                <a:spcPts val="0"/>
              </a:spcAft>
              <a:buSzPts val="1147"/>
              <a:buChar char="⚫"/>
              <a:defRPr sz="1764"/>
            </a:lvl4pPr>
            <a:lvl5pPr marL="2286000" lvl="4" indent="-301409" algn="l">
              <a:spcBef>
                <a:spcPts val="353"/>
              </a:spcBef>
              <a:spcAft>
                <a:spcPts val="0"/>
              </a:spcAft>
              <a:buSzPts val="1147"/>
              <a:buChar char="⚫"/>
              <a:defRPr sz="1764"/>
            </a:lvl5pPr>
            <a:lvl6pPr marL="2743200" lvl="5" indent="-301409" algn="l">
              <a:spcBef>
                <a:spcPts val="353"/>
              </a:spcBef>
              <a:spcAft>
                <a:spcPts val="0"/>
              </a:spcAft>
              <a:buSzPts val="1147"/>
              <a:buChar char="⚫"/>
              <a:defRPr sz="1764"/>
            </a:lvl6pPr>
            <a:lvl7pPr marL="3200400" lvl="6" indent="-301409" algn="l">
              <a:spcBef>
                <a:spcPts val="353"/>
              </a:spcBef>
              <a:spcAft>
                <a:spcPts val="0"/>
              </a:spcAft>
              <a:buSzPts val="1147"/>
              <a:buChar char="⚫"/>
              <a:defRPr sz="1764"/>
            </a:lvl7pPr>
            <a:lvl8pPr marL="3657600" lvl="7" indent="-301409" algn="l">
              <a:spcBef>
                <a:spcPts val="353"/>
              </a:spcBef>
              <a:spcAft>
                <a:spcPts val="0"/>
              </a:spcAft>
              <a:buSzPts val="1147"/>
              <a:buChar char="⚫"/>
              <a:defRPr sz="1764"/>
            </a:lvl8pPr>
            <a:lvl9pPr marL="4114800" lvl="8" indent="-301409" algn="l">
              <a:spcBef>
                <a:spcPts val="353"/>
              </a:spcBef>
              <a:spcAft>
                <a:spcPts val="0"/>
              </a:spcAft>
              <a:buSzPts val="1147"/>
              <a:buChar char="⚫"/>
              <a:defRPr sz="1764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503237" y="7007225"/>
            <a:ext cx="23526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2940050" y="7007225"/>
            <a:ext cx="36957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736012" y="7007225"/>
            <a:ext cx="8413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503237" y="776287"/>
            <a:ext cx="9074150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504031" y="2133160"/>
            <a:ext cx="4452276" cy="48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4762" algn="l">
              <a:spcBef>
                <a:spcPts val="617"/>
              </a:spcBef>
              <a:spcAft>
                <a:spcPts val="0"/>
              </a:spcAft>
              <a:buSzPts val="2932"/>
              <a:buChar char="⚫"/>
              <a:defRPr sz="3086"/>
            </a:lvl1pPr>
            <a:lvl2pPr marL="914400" lvl="1" indent="-371417" algn="l">
              <a:spcBef>
                <a:spcPts val="529"/>
              </a:spcBef>
              <a:spcAft>
                <a:spcPts val="0"/>
              </a:spcAft>
              <a:buSzPts val="2249"/>
              <a:buChar char="⚫"/>
              <a:defRPr sz="2646"/>
            </a:lvl2pPr>
            <a:lvl3pPr marL="1371600" lvl="2" indent="-326612" algn="l">
              <a:spcBef>
                <a:spcPts val="441"/>
              </a:spcBef>
              <a:spcAft>
                <a:spcPts val="0"/>
              </a:spcAft>
              <a:buSzPts val="1544"/>
              <a:buChar char="⚫"/>
              <a:defRPr sz="2205"/>
            </a:lvl3pPr>
            <a:lvl4pPr marL="1828800" lvl="3" indent="-310489" algn="l">
              <a:spcBef>
                <a:spcPts val="397"/>
              </a:spcBef>
              <a:spcAft>
                <a:spcPts val="0"/>
              </a:spcAft>
              <a:buSzPts val="1290"/>
              <a:buChar char="⚫"/>
              <a:defRPr sz="1984"/>
            </a:lvl4pPr>
            <a:lvl5pPr marL="2286000" lvl="4" indent="-310489" algn="l">
              <a:spcBef>
                <a:spcPts val="397"/>
              </a:spcBef>
              <a:spcAft>
                <a:spcPts val="0"/>
              </a:spcAft>
              <a:buSzPts val="1290"/>
              <a:buChar char="⚫"/>
              <a:defRPr sz="1984"/>
            </a:lvl5pPr>
            <a:lvl6pPr marL="2743200" lvl="5" indent="-310489" algn="l">
              <a:spcBef>
                <a:spcPts val="397"/>
              </a:spcBef>
              <a:spcAft>
                <a:spcPts val="0"/>
              </a:spcAft>
              <a:buSzPts val="1290"/>
              <a:buChar char="⚫"/>
              <a:defRPr sz="1984"/>
            </a:lvl6pPr>
            <a:lvl7pPr marL="3200400" lvl="6" indent="-310489" algn="l">
              <a:spcBef>
                <a:spcPts val="397"/>
              </a:spcBef>
              <a:spcAft>
                <a:spcPts val="0"/>
              </a:spcAft>
              <a:buSzPts val="1290"/>
              <a:buChar char="⚫"/>
              <a:defRPr sz="1984"/>
            </a:lvl7pPr>
            <a:lvl8pPr marL="3657600" lvl="7" indent="-310489" algn="l">
              <a:spcBef>
                <a:spcPts val="397"/>
              </a:spcBef>
              <a:spcAft>
                <a:spcPts val="0"/>
              </a:spcAft>
              <a:buSzPts val="1290"/>
              <a:buChar char="⚫"/>
              <a:defRPr sz="1984"/>
            </a:lvl8pPr>
            <a:lvl9pPr marL="4114800" lvl="8" indent="-310489" algn="l">
              <a:spcBef>
                <a:spcPts val="397"/>
              </a:spcBef>
              <a:spcAft>
                <a:spcPts val="0"/>
              </a:spcAft>
              <a:buSzPts val="1290"/>
              <a:buChar char="⚫"/>
              <a:defRPr sz="1984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2"/>
          </p:nvPr>
        </p:nvSpPr>
        <p:spPr>
          <a:xfrm>
            <a:off x="5124318" y="2133160"/>
            <a:ext cx="4452276" cy="483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4762" algn="l">
              <a:spcBef>
                <a:spcPts val="617"/>
              </a:spcBef>
              <a:spcAft>
                <a:spcPts val="0"/>
              </a:spcAft>
              <a:buSzPts val="2932"/>
              <a:buChar char="⚫"/>
              <a:defRPr sz="3086"/>
            </a:lvl1pPr>
            <a:lvl2pPr marL="914400" lvl="1" indent="-371417" algn="l">
              <a:spcBef>
                <a:spcPts val="529"/>
              </a:spcBef>
              <a:spcAft>
                <a:spcPts val="0"/>
              </a:spcAft>
              <a:buSzPts val="2249"/>
              <a:buChar char="⚫"/>
              <a:defRPr sz="2646"/>
            </a:lvl2pPr>
            <a:lvl3pPr marL="1371600" lvl="2" indent="-326612" algn="l">
              <a:spcBef>
                <a:spcPts val="441"/>
              </a:spcBef>
              <a:spcAft>
                <a:spcPts val="0"/>
              </a:spcAft>
              <a:buSzPts val="1544"/>
              <a:buChar char="⚫"/>
              <a:defRPr sz="2205"/>
            </a:lvl3pPr>
            <a:lvl4pPr marL="1828800" lvl="3" indent="-310489" algn="l">
              <a:spcBef>
                <a:spcPts val="397"/>
              </a:spcBef>
              <a:spcAft>
                <a:spcPts val="0"/>
              </a:spcAft>
              <a:buSzPts val="1290"/>
              <a:buChar char="⚫"/>
              <a:defRPr sz="1984"/>
            </a:lvl4pPr>
            <a:lvl5pPr marL="2286000" lvl="4" indent="-310489" algn="l">
              <a:spcBef>
                <a:spcPts val="397"/>
              </a:spcBef>
              <a:spcAft>
                <a:spcPts val="0"/>
              </a:spcAft>
              <a:buSzPts val="1290"/>
              <a:buChar char="⚫"/>
              <a:defRPr sz="1984"/>
            </a:lvl5pPr>
            <a:lvl6pPr marL="2743200" lvl="5" indent="-310489" algn="l">
              <a:spcBef>
                <a:spcPts val="397"/>
              </a:spcBef>
              <a:spcAft>
                <a:spcPts val="0"/>
              </a:spcAft>
              <a:buSzPts val="1290"/>
              <a:buChar char="⚫"/>
              <a:defRPr sz="1984"/>
            </a:lvl6pPr>
            <a:lvl7pPr marL="3200400" lvl="6" indent="-310489" algn="l">
              <a:spcBef>
                <a:spcPts val="397"/>
              </a:spcBef>
              <a:spcAft>
                <a:spcPts val="0"/>
              </a:spcAft>
              <a:buSzPts val="1290"/>
              <a:buChar char="⚫"/>
              <a:defRPr sz="1984"/>
            </a:lvl7pPr>
            <a:lvl8pPr marL="3657600" lvl="7" indent="-310489" algn="l">
              <a:spcBef>
                <a:spcPts val="397"/>
              </a:spcBef>
              <a:spcAft>
                <a:spcPts val="0"/>
              </a:spcAft>
              <a:buSzPts val="1290"/>
              <a:buChar char="⚫"/>
              <a:defRPr sz="1984"/>
            </a:lvl8pPr>
            <a:lvl9pPr marL="4114800" lvl="8" indent="-310489" algn="l">
              <a:spcBef>
                <a:spcPts val="397"/>
              </a:spcBef>
              <a:spcAft>
                <a:spcPts val="0"/>
              </a:spcAft>
              <a:buSzPts val="1290"/>
              <a:buChar char="⚫"/>
              <a:defRPr sz="1984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503237" y="7007225"/>
            <a:ext cx="23526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2940050" y="7007225"/>
            <a:ext cx="36957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736012" y="7007225"/>
            <a:ext cx="8413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796300" y="4857792"/>
            <a:ext cx="8568531" cy="150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409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796300" y="3204114"/>
            <a:ext cx="8568531" cy="1653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1"/>
              </a:spcBef>
              <a:spcAft>
                <a:spcPts val="0"/>
              </a:spcAft>
              <a:buSzPts val="2095"/>
              <a:buNone/>
              <a:defRPr sz="2205"/>
            </a:lvl1pPr>
            <a:lvl2pPr marL="914400" lvl="1" indent="-228600" algn="l">
              <a:spcBef>
                <a:spcPts val="397"/>
              </a:spcBef>
              <a:spcAft>
                <a:spcPts val="0"/>
              </a:spcAft>
              <a:buSzPts val="1686"/>
              <a:buNone/>
              <a:defRPr sz="1984"/>
            </a:lvl2pPr>
            <a:lvl3pPr marL="1371600" lvl="2" indent="-228600" algn="l">
              <a:spcBef>
                <a:spcPts val="353"/>
              </a:spcBef>
              <a:spcAft>
                <a:spcPts val="0"/>
              </a:spcAft>
              <a:buSzPts val="1235"/>
              <a:buNone/>
              <a:defRPr sz="1764"/>
            </a:lvl3pPr>
            <a:lvl4pPr marL="1828800" lvl="3" indent="-228600" algn="l">
              <a:spcBef>
                <a:spcPts val="309"/>
              </a:spcBef>
              <a:spcAft>
                <a:spcPts val="0"/>
              </a:spcAft>
              <a:buSzPts val="1003"/>
              <a:buNone/>
              <a:defRPr sz="1543"/>
            </a:lvl4pPr>
            <a:lvl5pPr marL="2286000" lvl="4" indent="-228600" algn="l">
              <a:spcBef>
                <a:spcPts val="309"/>
              </a:spcBef>
              <a:spcAft>
                <a:spcPts val="0"/>
              </a:spcAft>
              <a:buSzPts val="1003"/>
              <a:buNone/>
              <a:defRPr sz="1543"/>
            </a:lvl5pPr>
            <a:lvl6pPr marL="2743200" lvl="5" indent="-228600" algn="l">
              <a:spcBef>
                <a:spcPts val="309"/>
              </a:spcBef>
              <a:spcAft>
                <a:spcPts val="0"/>
              </a:spcAft>
              <a:buSzPts val="1003"/>
              <a:buNone/>
              <a:defRPr sz="1543"/>
            </a:lvl6pPr>
            <a:lvl7pPr marL="3200400" lvl="6" indent="-228600" algn="l">
              <a:spcBef>
                <a:spcPts val="309"/>
              </a:spcBef>
              <a:spcAft>
                <a:spcPts val="0"/>
              </a:spcAft>
              <a:buSzPts val="1003"/>
              <a:buNone/>
              <a:defRPr sz="1543"/>
            </a:lvl7pPr>
            <a:lvl8pPr marL="3657600" lvl="7" indent="-228600" algn="l">
              <a:spcBef>
                <a:spcPts val="309"/>
              </a:spcBef>
              <a:spcAft>
                <a:spcPts val="0"/>
              </a:spcAft>
              <a:buSzPts val="1003"/>
              <a:buNone/>
              <a:defRPr sz="1543"/>
            </a:lvl8pPr>
            <a:lvl9pPr marL="4114800" lvl="8" indent="-228600" algn="l">
              <a:spcBef>
                <a:spcPts val="309"/>
              </a:spcBef>
              <a:spcAft>
                <a:spcPts val="0"/>
              </a:spcAft>
              <a:buSzPts val="1003"/>
              <a:buNone/>
              <a:defRPr sz="1543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dt" idx="10"/>
          </p:nvPr>
        </p:nvSpPr>
        <p:spPr>
          <a:xfrm>
            <a:off x="503237" y="7007225"/>
            <a:ext cx="23526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ftr" idx="11"/>
          </p:nvPr>
        </p:nvSpPr>
        <p:spPr>
          <a:xfrm>
            <a:off x="2940050" y="7007225"/>
            <a:ext cx="36957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sldNum" idx="12"/>
          </p:nvPr>
        </p:nvSpPr>
        <p:spPr>
          <a:xfrm>
            <a:off x="8736012" y="7007225"/>
            <a:ext cx="8413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/>
          <p:nvPr/>
        </p:nvSpPr>
        <p:spPr>
          <a:xfrm>
            <a:off x="-11112" y="-9525"/>
            <a:ext cx="10102850" cy="114935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E7E7E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4830762" y="-9525"/>
            <a:ext cx="5249862" cy="704850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CBCBC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503237" y="776287"/>
            <a:ext cx="9074150" cy="126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12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12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12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512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503237" y="2133600"/>
            <a:ext cx="9074150" cy="48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7510" algn="l" rtl="0">
              <a:spcBef>
                <a:spcPts val="560"/>
              </a:spcBef>
              <a:spcAft>
                <a:spcPts val="0"/>
              </a:spcAft>
              <a:buClr>
                <a:srgbClr val="0BD0D9"/>
              </a:buClr>
              <a:buSzPts val="266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68935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30835" algn="l" rtl="0">
              <a:spcBef>
                <a:spcPts val="460"/>
              </a:spcBef>
              <a:spcAft>
                <a:spcPts val="0"/>
              </a:spcAft>
              <a:buClr>
                <a:schemeClr val="accent2"/>
              </a:buClr>
              <a:buSzPts val="1610"/>
              <a:buFont typeface="Noto Sans Symbols"/>
              <a:buChar char="⚫"/>
              <a:defRPr sz="23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9405" algn="l" rtl="0"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143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9404" algn="l" rtl="0">
              <a:spcBef>
                <a:spcPts val="440"/>
              </a:spcBef>
              <a:spcAft>
                <a:spcPts val="0"/>
              </a:spcAft>
              <a:buClr>
                <a:srgbClr val="10CF9B"/>
              </a:buClr>
              <a:buSzPts val="143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19611" algn="l" rtl="0">
              <a:spcBef>
                <a:spcPts val="441"/>
              </a:spcBef>
              <a:spcAft>
                <a:spcPts val="0"/>
              </a:spcAft>
              <a:buClr>
                <a:srgbClr val="10CF9B"/>
              </a:buClr>
              <a:buSzPts val="1433"/>
              <a:buFont typeface="Noto Sans Symbols"/>
              <a:buChar char="⚫"/>
              <a:defRPr sz="2205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9611" algn="l" rtl="0">
              <a:spcBef>
                <a:spcPts val="441"/>
              </a:spcBef>
              <a:spcAft>
                <a:spcPts val="0"/>
              </a:spcAft>
              <a:buClr>
                <a:srgbClr val="10CF9B"/>
              </a:buClr>
              <a:buSzPts val="1433"/>
              <a:buFont typeface="Noto Sans Symbols"/>
              <a:buChar char="⚫"/>
              <a:defRPr sz="2205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9611" algn="l" rtl="0">
              <a:spcBef>
                <a:spcPts val="441"/>
              </a:spcBef>
              <a:spcAft>
                <a:spcPts val="0"/>
              </a:spcAft>
              <a:buClr>
                <a:srgbClr val="10CF9B"/>
              </a:buClr>
              <a:buSzPts val="1433"/>
              <a:buFont typeface="Noto Sans Symbols"/>
              <a:buChar char="⚫"/>
              <a:defRPr sz="2205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9611" algn="l" rtl="0">
              <a:spcBef>
                <a:spcPts val="441"/>
              </a:spcBef>
              <a:spcAft>
                <a:spcPts val="0"/>
              </a:spcAft>
              <a:buClr>
                <a:srgbClr val="10CF9B"/>
              </a:buClr>
              <a:buSzPts val="1433"/>
              <a:buFont typeface="Noto Sans Symbols"/>
              <a:buChar char="⚫"/>
              <a:defRPr sz="2205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503237" y="7007225"/>
            <a:ext cx="23526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2940050" y="7007225"/>
            <a:ext cx="36957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8736012" y="7007225"/>
            <a:ext cx="841375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300"/>
              <a:buFont typeface="Constantia"/>
              <a:buNone/>
              <a:defRPr sz="13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39;p11"/>
          <p:cNvGrpSpPr/>
          <p:nvPr/>
        </p:nvGrpSpPr>
        <p:grpSpPr>
          <a:xfrm>
            <a:off x="-31966" y="-16613"/>
            <a:ext cx="10139831" cy="1195275"/>
            <a:chOff x="-29322" y="-1971"/>
            <a:chExt cx="9198255" cy="1086266"/>
          </a:xfrm>
        </p:grpSpPr>
        <p:sp>
          <p:nvSpPr>
            <p:cNvPr id="40" name="Google Shape;40;p1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DFDF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1" name="Google Shape;41;p1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762" y="254000"/>
            <a:ext cx="113982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8"/>
          <p:cNvSpPr txBox="1">
            <a:spLocks noGrp="1"/>
          </p:cNvSpPr>
          <p:nvPr>
            <p:ph type="title"/>
          </p:nvPr>
        </p:nvSpPr>
        <p:spPr>
          <a:xfrm>
            <a:off x="693737" y="403225"/>
            <a:ext cx="86931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38"/>
          <p:cNvSpPr txBox="1">
            <a:spLocks noGrp="1"/>
          </p:cNvSpPr>
          <p:nvPr>
            <p:ph type="body" idx="1"/>
          </p:nvPr>
        </p:nvSpPr>
        <p:spPr>
          <a:xfrm>
            <a:off x="693737" y="2012950"/>
            <a:ext cx="8693150" cy="479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38"/>
          <p:cNvSpPr txBox="1">
            <a:spLocks noGrp="1"/>
          </p:cNvSpPr>
          <p:nvPr>
            <p:ph type="dt" idx="10"/>
          </p:nvPr>
        </p:nvSpPr>
        <p:spPr>
          <a:xfrm>
            <a:off x="6937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0" name="Google Shape;220;p38"/>
          <p:cNvSpPr txBox="1">
            <a:spLocks noGrp="1"/>
          </p:cNvSpPr>
          <p:nvPr>
            <p:ph type="ftr" idx="11"/>
          </p:nvPr>
        </p:nvSpPr>
        <p:spPr>
          <a:xfrm>
            <a:off x="3338512" y="7007225"/>
            <a:ext cx="34036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1" name="Google Shape;221;p38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762" y="254000"/>
            <a:ext cx="113982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0"/>
          <p:cNvSpPr txBox="1">
            <a:spLocks noGrp="1"/>
          </p:cNvSpPr>
          <p:nvPr>
            <p:ph type="title"/>
          </p:nvPr>
        </p:nvSpPr>
        <p:spPr>
          <a:xfrm>
            <a:off x="693737" y="403225"/>
            <a:ext cx="86931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1" name="Google Shape;231;p40"/>
          <p:cNvSpPr txBox="1">
            <a:spLocks noGrp="1"/>
          </p:cNvSpPr>
          <p:nvPr>
            <p:ph type="body" idx="1"/>
          </p:nvPr>
        </p:nvSpPr>
        <p:spPr>
          <a:xfrm>
            <a:off x="693737" y="2012950"/>
            <a:ext cx="8693150" cy="479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2" name="Google Shape;232;p40"/>
          <p:cNvSpPr txBox="1">
            <a:spLocks noGrp="1"/>
          </p:cNvSpPr>
          <p:nvPr>
            <p:ph type="dt" idx="10"/>
          </p:nvPr>
        </p:nvSpPr>
        <p:spPr>
          <a:xfrm>
            <a:off x="6937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40"/>
          <p:cNvSpPr txBox="1">
            <a:spLocks noGrp="1"/>
          </p:cNvSpPr>
          <p:nvPr>
            <p:ph type="ftr" idx="11"/>
          </p:nvPr>
        </p:nvSpPr>
        <p:spPr>
          <a:xfrm>
            <a:off x="3338512" y="7007225"/>
            <a:ext cx="34036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40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693737" y="403225"/>
            <a:ext cx="86931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693737" y="2012950"/>
            <a:ext cx="8693150" cy="479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6937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338512" y="7007225"/>
            <a:ext cx="34036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</a:endParaRPr>
          </a:p>
        </p:txBody>
      </p:sp>
      <p:pic>
        <p:nvPicPr>
          <p:cNvPr id="117" name="Google Shape;117;p2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762" y="254000"/>
            <a:ext cx="1139825" cy="13049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762" y="254000"/>
            <a:ext cx="113982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693737" y="403225"/>
            <a:ext cx="86931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693737" y="2012950"/>
            <a:ext cx="8693150" cy="479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937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338512" y="7007225"/>
            <a:ext cx="34036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762" y="254000"/>
            <a:ext cx="113982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6"/>
          <p:cNvSpPr txBox="1"/>
          <p:nvPr/>
        </p:nvSpPr>
        <p:spPr>
          <a:xfrm>
            <a:off x="3635375" y="7061200"/>
            <a:ext cx="2800350" cy="293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Assemblée Générale 13/04/2014</a:t>
            </a:r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>
            <a:off x="693737" y="403225"/>
            <a:ext cx="86931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>
            <a:off x="693737" y="2012950"/>
            <a:ext cx="8693150" cy="479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dt" idx="10"/>
          </p:nvPr>
        </p:nvSpPr>
        <p:spPr>
          <a:xfrm>
            <a:off x="6937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ftr" idx="11"/>
          </p:nvPr>
        </p:nvSpPr>
        <p:spPr>
          <a:xfrm>
            <a:off x="3338512" y="7007225"/>
            <a:ext cx="34036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762" y="254000"/>
            <a:ext cx="113982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8"/>
          <p:cNvSpPr txBox="1">
            <a:spLocks noGrp="1"/>
          </p:cNvSpPr>
          <p:nvPr>
            <p:ph type="title"/>
          </p:nvPr>
        </p:nvSpPr>
        <p:spPr>
          <a:xfrm>
            <a:off x="693737" y="403225"/>
            <a:ext cx="86931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693737" y="2012950"/>
            <a:ext cx="8693150" cy="479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dt" idx="10"/>
          </p:nvPr>
        </p:nvSpPr>
        <p:spPr>
          <a:xfrm>
            <a:off x="6937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28"/>
          <p:cNvSpPr txBox="1">
            <a:spLocks noGrp="1"/>
          </p:cNvSpPr>
          <p:nvPr>
            <p:ph type="ftr" idx="11"/>
          </p:nvPr>
        </p:nvSpPr>
        <p:spPr>
          <a:xfrm>
            <a:off x="3338512" y="7007225"/>
            <a:ext cx="34036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8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762" y="254000"/>
            <a:ext cx="113982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693737" y="403225"/>
            <a:ext cx="86931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30"/>
          <p:cNvSpPr txBox="1">
            <a:spLocks noGrp="1"/>
          </p:cNvSpPr>
          <p:nvPr>
            <p:ph type="body" idx="1"/>
          </p:nvPr>
        </p:nvSpPr>
        <p:spPr>
          <a:xfrm>
            <a:off x="693737" y="2012950"/>
            <a:ext cx="8693150" cy="479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dt" idx="10"/>
          </p:nvPr>
        </p:nvSpPr>
        <p:spPr>
          <a:xfrm>
            <a:off x="6937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30"/>
          <p:cNvSpPr txBox="1">
            <a:spLocks noGrp="1"/>
          </p:cNvSpPr>
          <p:nvPr>
            <p:ph type="ftr" idx="11"/>
          </p:nvPr>
        </p:nvSpPr>
        <p:spPr>
          <a:xfrm>
            <a:off x="3338512" y="7007225"/>
            <a:ext cx="34036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0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762" y="254000"/>
            <a:ext cx="113982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693737" y="403225"/>
            <a:ext cx="86931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693737" y="2012950"/>
            <a:ext cx="8693150" cy="479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dt" idx="10"/>
          </p:nvPr>
        </p:nvSpPr>
        <p:spPr>
          <a:xfrm>
            <a:off x="6937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32"/>
          <p:cNvSpPr txBox="1">
            <a:spLocks noGrp="1"/>
          </p:cNvSpPr>
          <p:nvPr>
            <p:ph type="ftr" idx="11"/>
          </p:nvPr>
        </p:nvSpPr>
        <p:spPr>
          <a:xfrm>
            <a:off x="3338512" y="7007225"/>
            <a:ext cx="34036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32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762" y="254000"/>
            <a:ext cx="113982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4"/>
          <p:cNvSpPr txBox="1">
            <a:spLocks noGrp="1"/>
          </p:cNvSpPr>
          <p:nvPr>
            <p:ph type="title"/>
          </p:nvPr>
        </p:nvSpPr>
        <p:spPr>
          <a:xfrm>
            <a:off x="693737" y="403225"/>
            <a:ext cx="86931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34"/>
          <p:cNvSpPr txBox="1">
            <a:spLocks noGrp="1"/>
          </p:cNvSpPr>
          <p:nvPr>
            <p:ph type="body" idx="1"/>
          </p:nvPr>
        </p:nvSpPr>
        <p:spPr>
          <a:xfrm>
            <a:off x="693737" y="2012950"/>
            <a:ext cx="8693150" cy="479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Google Shape;191;p34"/>
          <p:cNvSpPr txBox="1">
            <a:spLocks noGrp="1"/>
          </p:cNvSpPr>
          <p:nvPr>
            <p:ph type="dt" idx="10"/>
          </p:nvPr>
        </p:nvSpPr>
        <p:spPr>
          <a:xfrm>
            <a:off x="6937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34"/>
          <p:cNvSpPr txBox="1">
            <a:spLocks noGrp="1"/>
          </p:cNvSpPr>
          <p:nvPr>
            <p:ph type="ftr" idx="11"/>
          </p:nvPr>
        </p:nvSpPr>
        <p:spPr>
          <a:xfrm>
            <a:off x="3338512" y="7007225"/>
            <a:ext cx="34036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34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762" y="254000"/>
            <a:ext cx="1139825" cy="130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6"/>
          <p:cNvSpPr txBox="1">
            <a:spLocks noGrp="1"/>
          </p:cNvSpPr>
          <p:nvPr>
            <p:ph type="title"/>
          </p:nvPr>
        </p:nvSpPr>
        <p:spPr>
          <a:xfrm>
            <a:off x="693737" y="403225"/>
            <a:ext cx="869315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body" idx="1"/>
          </p:nvPr>
        </p:nvSpPr>
        <p:spPr>
          <a:xfrm>
            <a:off x="693737" y="2012950"/>
            <a:ext cx="8693150" cy="4795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465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925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088" algn="l" rtl="0">
              <a:lnSpc>
                <a:spcPct val="90000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1488"/>
              <a:buFont typeface="Arial"/>
              <a:buChar char="•"/>
              <a:defRPr sz="14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dt" idx="10"/>
          </p:nvPr>
        </p:nvSpPr>
        <p:spPr>
          <a:xfrm>
            <a:off x="6937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36"/>
          <p:cNvSpPr txBox="1">
            <a:spLocks noGrp="1"/>
          </p:cNvSpPr>
          <p:nvPr>
            <p:ph type="ftr" idx="11"/>
          </p:nvPr>
        </p:nvSpPr>
        <p:spPr>
          <a:xfrm>
            <a:off x="3338512" y="7007225"/>
            <a:ext cx="340360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Google Shape;207;p36"/>
          <p:cNvSpPr txBox="1">
            <a:spLocks noGrp="1"/>
          </p:cNvSpPr>
          <p:nvPr>
            <p:ph type="sldNum" idx="12"/>
          </p:nvPr>
        </p:nvSpPr>
        <p:spPr>
          <a:xfrm>
            <a:off x="7119937" y="7007225"/>
            <a:ext cx="2266950" cy="40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900"/>
              <a:buFont typeface="Arial"/>
              <a:buNone/>
              <a:defRPr sz="9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"/>
          <p:cNvSpPr txBox="1"/>
          <p:nvPr/>
        </p:nvSpPr>
        <p:spPr>
          <a:xfrm>
            <a:off x="-2" y="877532"/>
            <a:ext cx="10080625" cy="78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spAutoFit/>
          </a:bodyPr>
          <a:lstStyle/>
          <a:p>
            <a:pPr marL="300037" marR="0" lvl="0" indent="-30003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5"/>
              </a:buClr>
              <a:buSzPts val="1700"/>
              <a:buFont typeface="Arial"/>
              <a:buNone/>
            </a:pPr>
            <a:r>
              <a:rPr lang="fr-FR" sz="2400" b="1" i="0" u="none" dirty="0" smtClean="0">
                <a:solidFill>
                  <a:srgbClr val="0B5395"/>
                </a:solidFill>
                <a:latin typeface="Arial"/>
                <a:ea typeface="Arial"/>
                <a:cs typeface="Arial"/>
                <a:sym typeface="Arial"/>
              </a:rPr>
              <a:t>Travaux de restauration des frayères du Loup et de la Cagne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dirty="0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898" y="5837700"/>
            <a:ext cx="1366184" cy="1567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P10705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9789" y="1662342"/>
            <a:ext cx="5761041" cy="4699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1125" y="95250"/>
            <a:ext cx="863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18661" y="1649895"/>
            <a:ext cx="42836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Contexte: </a:t>
            </a:r>
          </a:p>
          <a:p>
            <a:endParaRPr lang="fr-FR" dirty="0" smtClean="0"/>
          </a:p>
          <a:p>
            <a:r>
              <a:rPr lang="fr-FR" b="1" dirty="0" smtClean="0"/>
              <a:t>CAGNE ET LOUP</a:t>
            </a:r>
          </a:p>
          <a:p>
            <a:r>
              <a:rPr lang="fr-FR" dirty="0" smtClean="0"/>
              <a:t>- fleuves </a:t>
            </a:r>
            <a:r>
              <a:rPr lang="fr-FR" dirty="0"/>
              <a:t>côtiers </a:t>
            </a:r>
            <a:r>
              <a:rPr lang="fr-FR" dirty="0" smtClean="0"/>
              <a:t>issus </a:t>
            </a:r>
            <a:r>
              <a:rPr lang="fr-FR" dirty="0"/>
              <a:t>de résurgences </a:t>
            </a:r>
            <a:r>
              <a:rPr lang="fr-FR" dirty="0" smtClean="0"/>
              <a:t>karstiques</a:t>
            </a:r>
          </a:p>
          <a:p>
            <a:r>
              <a:rPr lang="fr-FR" dirty="0" smtClean="0"/>
              <a:t>- Importants </a:t>
            </a:r>
            <a:r>
              <a:rPr lang="fr-FR" dirty="0"/>
              <a:t>prélèvements </a:t>
            </a:r>
            <a:r>
              <a:rPr lang="fr-FR" dirty="0" smtClean="0"/>
              <a:t>eau potable</a:t>
            </a:r>
          </a:p>
          <a:p>
            <a:pPr marL="87313" indent="-87313">
              <a:buFontTx/>
              <a:buChar char="-"/>
            </a:pPr>
            <a:r>
              <a:rPr lang="fr-FR" dirty="0" smtClean="0"/>
              <a:t>concrétionnent </a:t>
            </a:r>
            <a:r>
              <a:rPr lang="fr-FR" dirty="0"/>
              <a:t>du fond du cours </a:t>
            </a:r>
            <a:r>
              <a:rPr lang="fr-FR" dirty="0" smtClean="0"/>
              <a:t>d’eau : principal paramètre limitant </a:t>
            </a:r>
            <a:r>
              <a:rPr lang="fr-FR" dirty="0"/>
              <a:t>la surface favorable à la </a:t>
            </a:r>
            <a:r>
              <a:rPr lang="fr-FR" dirty="0" smtClean="0"/>
              <a:t>fraie.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r>
              <a:rPr lang="fr-FR" dirty="0" smtClean="0"/>
              <a:t>La </a:t>
            </a:r>
            <a:r>
              <a:rPr lang="fr-FR" dirty="0"/>
              <a:t>précipitation du </a:t>
            </a:r>
            <a:r>
              <a:rPr lang="fr-FR" dirty="0" smtClean="0"/>
              <a:t>calcaire soude </a:t>
            </a:r>
            <a:r>
              <a:rPr lang="fr-FR" dirty="0"/>
              <a:t>les graviers entre eux et forme une croute, qui à pour conséquence la réduction voire la disparition des zones propices à la fraie de la truite </a:t>
            </a:r>
            <a:r>
              <a:rPr lang="fr-FR" dirty="0" err="1"/>
              <a:t>fario</a:t>
            </a:r>
            <a:r>
              <a:rPr lang="fr-FR" dirty="0"/>
              <a:t>.</a:t>
            </a:r>
          </a:p>
        </p:txBody>
      </p:sp>
      <p:pic>
        <p:nvPicPr>
          <p:cNvPr id="8" name="Image 7" descr="Voir la carte physique"/>
          <p:cNvPicPr/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2860" y="1282614"/>
            <a:ext cx="4761865" cy="54603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llipse 8"/>
          <p:cNvSpPr/>
          <p:nvPr/>
        </p:nvSpPr>
        <p:spPr>
          <a:xfrm>
            <a:off x="7102157" y="4715147"/>
            <a:ext cx="381635" cy="2451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0" name="Zone de texte 14"/>
          <p:cNvSpPr txBox="1"/>
          <p:nvPr/>
        </p:nvSpPr>
        <p:spPr>
          <a:xfrm>
            <a:off x="6907212" y="4394472"/>
            <a:ext cx="1153160" cy="3206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b="1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Haute Cagne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789464" y="5060175"/>
            <a:ext cx="381635" cy="2451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12" name="Zone de texte 14"/>
          <p:cNvSpPr txBox="1"/>
          <p:nvPr/>
        </p:nvSpPr>
        <p:spPr>
          <a:xfrm>
            <a:off x="6494937" y="4815065"/>
            <a:ext cx="589054" cy="3206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Loup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61" y="4394472"/>
            <a:ext cx="2889250" cy="2166620"/>
          </a:xfrm>
          <a:prstGeom prst="rect">
            <a:avLst/>
          </a:prstGeom>
        </p:spPr>
      </p:pic>
      <p:sp>
        <p:nvSpPr>
          <p:cNvPr id="14" name="Google Shape;285;p3"/>
          <p:cNvSpPr txBox="1"/>
          <p:nvPr/>
        </p:nvSpPr>
        <p:spPr>
          <a:xfrm>
            <a:off x="0" y="92332"/>
            <a:ext cx="10080625" cy="60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spAutoFit/>
          </a:bodyPr>
          <a:lstStyle/>
          <a:p>
            <a:pPr marL="300037" marR="0" lvl="0" indent="-30003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5"/>
              </a:buClr>
              <a:buSzPts val="1700"/>
              <a:buFont typeface="Arial"/>
              <a:buNone/>
            </a:pPr>
            <a:r>
              <a:rPr lang="fr-FR" sz="1800" b="1" i="0" u="none" dirty="0" smtClean="0">
                <a:solidFill>
                  <a:srgbClr val="0B5395"/>
                </a:solidFill>
                <a:sym typeface="Arial"/>
              </a:rPr>
              <a:t>Restauration de frayères Loup / Cagne</a:t>
            </a:r>
            <a:endParaRPr sz="16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dirty="0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6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1125" y="95250"/>
            <a:ext cx="863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18661" y="1649895"/>
            <a:ext cx="5048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Diagnostic PDPG, état des lieux</a:t>
            </a:r>
          </a:p>
          <a:p>
            <a:r>
              <a:rPr lang="fr-FR" dirty="0" smtClean="0"/>
              <a:t>Facteur limitant principal d’origine naturel, aggravé par les prélèvements</a:t>
            </a:r>
          </a:p>
          <a:p>
            <a:endParaRPr lang="fr-FR" dirty="0"/>
          </a:p>
          <a:p>
            <a:r>
              <a:rPr lang="fr-FR" dirty="0" smtClean="0"/>
              <a:t>Observations lors des suivis annuels de la reproduction</a:t>
            </a:r>
          </a:p>
          <a:p>
            <a:endParaRPr lang="fr-FR" dirty="0"/>
          </a:p>
          <a:p>
            <a:r>
              <a:rPr lang="fr-FR" dirty="0" smtClean="0"/>
              <a:t>Confirmé par des inventaires piscicoles: déficit voir manque régulier de la classe 0+ (alevins de l’année) et densités de populations de TRF relativement faibles.</a:t>
            </a:r>
          </a:p>
        </p:txBody>
      </p:sp>
      <p:graphicFrame>
        <p:nvGraphicFramePr>
          <p:cNvPr id="14" name="Chart 10" descr="Chart 7"/>
          <p:cNvGraphicFramePr/>
          <p:nvPr>
            <p:extLst>
              <p:ext uri="{D42A27DB-BD31-4B8C-83A1-F6EECF244321}">
                <p14:modId xmlns:p14="http://schemas.microsoft.com/office/powerpoint/2010/main" val="3816793877"/>
              </p:ext>
            </p:extLst>
          </p:nvPr>
        </p:nvGraphicFramePr>
        <p:xfrm>
          <a:off x="218661" y="4587067"/>
          <a:ext cx="5048250" cy="2352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76" b="5510"/>
          <a:stretch/>
        </p:blipFill>
        <p:spPr>
          <a:xfrm>
            <a:off x="5542715" y="4447638"/>
            <a:ext cx="3890210" cy="249210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440" y="1085850"/>
            <a:ext cx="2374785" cy="3166380"/>
          </a:xfrm>
          <a:prstGeom prst="rect">
            <a:avLst/>
          </a:prstGeom>
        </p:spPr>
      </p:pic>
      <p:sp>
        <p:nvSpPr>
          <p:cNvPr id="19" name="Google Shape;285;p3"/>
          <p:cNvSpPr txBox="1"/>
          <p:nvPr/>
        </p:nvSpPr>
        <p:spPr>
          <a:xfrm>
            <a:off x="0" y="92332"/>
            <a:ext cx="10080625" cy="60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spAutoFit/>
          </a:bodyPr>
          <a:lstStyle/>
          <a:p>
            <a:pPr marL="300037" marR="0" lvl="0" indent="-30003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5"/>
              </a:buClr>
              <a:buSzPts val="1700"/>
              <a:buFont typeface="Arial"/>
              <a:buNone/>
            </a:pPr>
            <a:r>
              <a:rPr lang="fr-FR" sz="1800" b="1" i="0" u="none" dirty="0" smtClean="0">
                <a:solidFill>
                  <a:srgbClr val="0B5395"/>
                </a:solidFill>
                <a:sym typeface="Arial"/>
              </a:rPr>
              <a:t>Restauration de frayères Loup / Cagne</a:t>
            </a:r>
            <a:endParaRPr sz="16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dirty="0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43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1125" y="95250"/>
            <a:ext cx="863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218661" y="1476284"/>
            <a:ext cx="7532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Préconisation du PDPG pour les contextes Cagne et Loup</a:t>
            </a:r>
          </a:p>
          <a:p>
            <a:endParaRPr lang="fr-FR" b="1" dirty="0" smtClean="0"/>
          </a:p>
          <a:p>
            <a:r>
              <a:rPr lang="fr-FR" b="1" dirty="0" smtClean="0"/>
              <a:t>Priorité 1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658863"/>
              </p:ext>
            </p:extLst>
          </p:nvPr>
        </p:nvGraphicFramePr>
        <p:xfrm>
          <a:off x="411281" y="2173115"/>
          <a:ext cx="8589845" cy="1467486"/>
        </p:xfrm>
        <a:graphic>
          <a:graphicData uri="http://schemas.openxmlformats.org/drawingml/2006/table">
            <a:tbl>
              <a:tblPr firstRow="1" firstCol="1" bandRow="1">
                <a:tableStyleId>{73CE59AF-6CF5-45C3-9DB3-995D7B7E4530}</a:tableStyleId>
              </a:tblPr>
              <a:tblGrid>
                <a:gridCol w="1891299">
                  <a:extLst>
                    <a:ext uri="{9D8B030D-6E8A-4147-A177-3AD203B41FA5}">
                      <a16:colId xmlns:a16="http://schemas.microsoft.com/office/drawing/2014/main" val="2646887947"/>
                    </a:ext>
                  </a:extLst>
                </a:gridCol>
                <a:gridCol w="1434134">
                  <a:extLst>
                    <a:ext uri="{9D8B030D-6E8A-4147-A177-3AD203B41FA5}">
                      <a16:colId xmlns:a16="http://schemas.microsoft.com/office/drawing/2014/main" val="547816959"/>
                    </a:ext>
                  </a:extLst>
                </a:gridCol>
                <a:gridCol w="1445353">
                  <a:extLst>
                    <a:ext uri="{9D8B030D-6E8A-4147-A177-3AD203B41FA5}">
                      <a16:colId xmlns:a16="http://schemas.microsoft.com/office/drawing/2014/main" val="2999002585"/>
                    </a:ext>
                  </a:extLst>
                </a:gridCol>
                <a:gridCol w="2067060">
                  <a:extLst>
                    <a:ext uri="{9D8B030D-6E8A-4147-A177-3AD203B41FA5}">
                      <a16:colId xmlns:a16="http://schemas.microsoft.com/office/drawing/2014/main" val="3760479585"/>
                    </a:ext>
                  </a:extLst>
                </a:gridCol>
                <a:gridCol w="772226">
                  <a:extLst>
                    <a:ext uri="{9D8B030D-6E8A-4147-A177-3AD203B41FA5}">
                      <a16:colId xmlns:a16="http://schemas.microsoft.com/office/drawing/2014/main" val="659627507"/>
                    </a:ext>
                  </a:extLst>
                </a:gridCol>
                <a:gridCol w="979773">
                  <a:extLst>
                    <a:ext uri="{9D8B030D-6E8A-4147-A177-3AD203B41FA5}">
                      <a16:colId xmlns:a16="http://schemas.microsoft.com/office/drawing/2014/main" val="2496040061"/>
                    </a:ext>
                  </a:extLst>
                </a:gridCol>
              </a:tblGrid>
              <a:tr h="426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Intitulé et descriptif action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Localisation action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Effet attendu sur l'espèce repère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Effet attendu sur le milieu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Lien avec SDAGE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Lien avec action du </a:t>
                      </a:r>
                      <a:r>
                        <a:rPr lang="fr-FR" sz="900" dirty="0" err="1">
                          <a:effectLst/>
                        </a:rPr>
                        <a:t>PdM</a:t>
                      </a:r>
                      <a:r>
                        <a:rPr lang="fr-FR" sz="900" dirty="0">
                          <a:effectLst/>
                        </a:rPr>
                        <a:t> du SDAGE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51510219"/>
                  </a:ext>
                </a:extLst>
              </a:tr>
              <a:tr h="994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Restauration des frayères (scarification, recharge granulométrique…)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Secteurs </a:t>
                      </a:r>
                      <a:r>
                        <a:rPr lang="fr-FR" sz="900" dirty="0" smtClean="0">
                          <a:effectLst/>
                        </a:rPr>
                        <a:t>concrétionnés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Amélioration des zones de reproduction ; </a:t>
                      </a:r>
                      <a:r>
                        <a:rPr lang="fr-FR" sz="900" dirty="0" err="1">
                          <a:effectLst/>
                        </a:rPr>
                        <a:t>Décolmatage</a:t>
                      </a:r>
                      <a:r>
                        <a:rPr lang="fr-FR" sz="900" dirty="0">
                          <a:effectLst/>
                        </a:rPr>
                        <a:t> des surfaces favorables à la frai;</a:t>
                      </a:r>
                      <a:br>
                        <a:rPr lang="fr-FR" sz="900" dirty="0">
                          <a:effectLst/>
                        </a:rPr>
                      </a:br>
                      <a:r>
                        <a:rPr lang="fr-FR" sz="900" dirty="0">
                          <a:effectLst/>
                        </a:rPr>
                        <a:t>Augmentation capacité d'accueil (frayères, caches)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 err="1">
                          <a:effectLst/>
                        </a:rPr>
                        <a:t>Déconcrétionnement</a:t>
                      </a:r>
                      <a:r>
                        <a:rPr lang="fr-FR" sz="900" dirty="0">
                          <a:effectLst/>
                        </a:rPr>
                        <a:t> des fonds; Diversification du substrat et des habitats physiques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>
                          <a:effectLst/>
                        </a:rPr>
                        <a:t>OF6 : OF6A / 6A-02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MIA0101 ; MIA0202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60420136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18661" y="3737421"/>
            <a:ext cx="8782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Actions mise en place</a:t>
            </a:r>
          </a:p>
          <a:p>
            <a:endParaRPr lang="fr-FR" b="1" dirty="0" smtClean="0"/>
          </a:p>
          <a:p>
            <a:pPr marL="85725" indent="-85725">
              <a:buFontTx/>
              <a:buChar char="-"/>
            </a:pPr>
            <a:r>
              <a:rPr lang="fr-FR" dirty="0" smtClean="0"/>
              <a:t>Reconstitution </a:t>
            </a:r>
            <a:r>
              <a:rPr lang="fr-FR" dirty="0"/>
              <a:t>du matelas alluvial et </a:t>
            </a:r>
            <a:r>
              <a:rPr lang="fr-FR" dirty="0" err="1"/>
              <a:t>re</a:t>
            </a:r>
            <a:r>
              <a:rPr lang="fr-FR" dirty="0"/>
              <a:t>-engraissement du lit par des graviers, support favorable à la reproduction des </a:t>
            </a:r>
            <a:r>
              <a:rPr lang="fr-FR" dirty="0" smtClean="0"/>
              <a:t>truites</a:t>
            </a:r>
          </a:p>
          <a:p>
            <a:pPr marL="85725" indent="-85725">
              <a:buFontTx/>
              <a:buChar char="-"/>
            </a:pPr>
            <a:r>
              <a:rPr lang="fr-FR" dirty="0"/>
              <a:t>Restauration des frayères par scarification du </a:t>
            </a:r>
            <a:r>
              <a:rPr lang="fr-FR" dirty="0" smtClean="0"/>
              <a:t>substrat</a:t>
            </a:r>
            <a:endParaRPr lang="fr-FR" dirty="0"/>
          </a:p>
          <a:p>
            <a:r>
              <a:rPr lang="fr-FR" dirty="0"/>
              <a:t>- Diversifier la capacité d'accueil par la création de caches, la pose de blocs, la diversification des écoulements,</a:t>
            </a:r>
          </a:p>
          <a:p>
            <a:endParaRPr lang="fr-FR" b="1" dirty="0" smtClean="0"/>
          </a:p>
        </p:txBody>
      </p:sp>
      <p:sp>
        <p:nvSpPr>
          <p:cNvPr id="10" name="Google Shape;285;p3"/>
          <p:cNvSpPr txBox="1"/>
          <p:nvPr/>
        </p:nvSpPr>
        <p:spPr>
          <a:xfrm>
            <a:off x="0" y="92332"/>
            <a:ext cx="10080625" cy="60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spAutoFit/>
          </a:bodyPr>
          <a:lstStyle/>
          <a:p>
            <a:pPr marL="300037" marR="0" lvl="0" indent="-30003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5"/>
              </a:buClr>
              <a:buSzPts val="1700"/>
              <a:buFont typeface="Arial"/>
              <a:buNone/>
            </a:pPr>
            <a:r>
              <a:rPr lang="fr-FR" sz="1800" b="1" i="0" u="none" dirty="0" smtClean="0">
                <a:solidFill>
                  <a:srgbClr val="0B5395"/>
                </a:solidFill>
                <a:sym typeface="Arial"/>
              </a:rPr>
              <a:t>Restauration de frayères Loup / Cagne</a:t>
            </a:r>
            <a:endParaRPr sz="16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dirty="0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5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1125" y="95250"/>
            <a:ext cx="863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218661" y="1398258"/>
            <a:ext cx="96460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Actions mise en place</a:t>
            </a:r>
          </a:p>
          <a:p>
            <a:endParaRPr lang="fr-FR" b="1" dirty="0" smtClean="0"/>
          </a:p>
          <a:p>
            <a:pPr marL="85725" indent="-85725">
              <a:buFontTx/>
              <a:buChar char="-"/>
            </a:pPr>
            <a:r>
              <a:rPr lang="fr-FR" dirty="0" smtClean="0"/>
              <a:t>Reconstitution </a:t>
            </a:r>
            <a:r>
              <a:rPr lang="fr-FR" dirty="0"/>
              <a:t>du matelas alluvial et </a:t>
            </a:r>
            <a:r>
              <a:rPr lang="fr-FR" dirty="0" err="1"/>
              <a:t>re</a:t>
            </a:r>
            <a:r>
              <a:rPr lang="fr-FR" dirty="0"/>
              <a:t>-engraissement du lit par des graviers, support favorable à la reproduction des </a:t>
            </a:r>
            <a:r>
              <a:rPr lang="fr-FR" dirty="0" smtClean="0"/>
              <a:t>truites</a:t>
            </a:r>
          </a:p>
          <a:p>
            <a:pPr marL="85725" indent="-85725">
              <a:buFontTx/>
              <a:buChar char="-"/>
            </a:pPr>
            <a:r>
              <a:rPr lang="fr-FR" dirty="0"/>
              <a:t>Restauration des frayères par scarification du </a:t>
            </a:r>
            <a:r>
              <a:rPr lang="fr-FR" dirty="0" smtClean="0"/>
              <a:t>substrat</a:t>
            </a:r>
            <a:endParaRPr lang="fr-FR" dirty="0"/>
          </a:p>
          <a:p>
            <a:r>
              <a:rPr lang="fr-FR" dirty="0"/>
              <a:t>- Diversifier la capacité d'accueil par la création de caches, la pose de blocs, la diversification des écoulements,</a:t>
            </a:r>
          </a:p>
          <a:p>
            <a:endParaRPr lang="fr-FR" b="1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93404" y="4635399"/>
            <a:ext cx="20627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demi douzaine de </a:t>
            </a:r>
            <a:r>
              <a:rPr lang="fr-FR" dirty="0" smtClean="0"/>
              <a:t>placettes crées </a:t>
            </a:r>
            <a:r>
              <a:rPr lang="fr-FR" dirty="0"/>
              <a:t>sur un peu plus de </a:t>
            </a:r>
            <a:r>
              <a:rPr lang="fr-FR" dirty="0" smtClean="0"/>
              <a:t>200 m </a:t>
            </a:r>
            <a:r>
              <a:rPr lang="fr-FR" dirty="0"/>
              <a:t>dans la moyenne Cagne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824792" y="3837535"/>
            <a:ext cx="6840071" cy="2765281"/>
            <a:chOff x="0" y="0"/>
            <a:chExt cx="4825997" cy="1949171"/>
          </a:xfrm>
        </p:grpSpPr>
        <p:pic>
          <p:nvPicPr>
            <p:cNvPr id="10" name="Image 9" descr="20181207_091742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736" r="5660"/>
            <a:stretch>
              <a:fillRect/>
            </a:stretch>
          </p:blipFill>
          <p:spPr>
            <a:xfrm>
              <a:off x="0" y="0"/>
              <a:ext cx="1883834" cy="1949171"/>
            </a:xfrm>
            <a:prstGeom prst="rect">
              <a:avLst/>
            </a:prstGeom>
          </p:spPr>
        </p:pic>
        <p:pic>
          <p:nvPicPr>
            <p:cNvPr id="11" name="Image 10" descr="20181207_093245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57915" y="10588"/>
              <a:ext cx="1392332" cy="1931990"/>
            </a:xfrm>
            <a:prstGeom prst="rect">
              <a:avLst/>
            </a:prstGeom>
          </p:spPr>
        </p:pic>
        <p:pic>
          <p:nvPicPr>
            <p:cNvPr id="12" name="Image 11" descr="20181207_121248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286" t="10179" r="7143"/>
            <a:stretch>
              <a:fillRect/>
            </a:stretch>
          </p:blipFill>
          <p:spPr>
            <a:xfrm>
              <a:off x="3492498" y="5"/>
              <a:ext cx="1333499" cy="1910968"/>
            </a:xfrm>
            <a:prstGeom prst="rect">
              <a:avLst/>
            </a:prstGeom>
          </p:spPr>
        </p:pic>
      </p:grpSp>
      <p:sp>
        <p:nvSpPr>
          <p:cNvPr id="13" name="Google Shape;285;p3"/>
          <p:cNvSpPr txBox="1"/>
          <p:nvPr/>
        </p:nvSpPr>
        <p:spPr>
          <a:xfrm>
            <a:off x="0" y="92332"/>
            <a:ext cx="10080625" cy="60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spAutoFit/>
          </a:bodyPr>
          <a:lstStyle/>
          <a:p>
            <a:pPr marL="300037" marR="0" lvl="0" indent="-30003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5"/>
              </a:buClr>
              <a:buSzPts val="1700"/>
              <a:buFont typeface="Arial"/>
              <a:buNone/>
            </a:pPr>
            <a:r>
              <a:rPr lang="fr-FR" sz="1800" b="1" i="0" u="none" dirty="0" smtClean="0">
                <a:solidFill>
                  <a:srgbClr val="0B5395"/>
                </a:solidFill>
                <a:sym typeface="Arial"/>
              </a:rPr>
              <a:t>Restauration de frayères Loup / Cagne</a:t>
            </a:r>
            <a:endParaRPr sz="16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dirty="0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07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"/>
          <p:cNvSpPr txBox="1"/>
          <p:nvPr/>
        </p:nvSpPr>
        <p:spPr>
          <a:xfrm>
            <a:off x="0" y="92332"/>
            <a:ext cx="10080625" cy="60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spAutoFit/>
          </a:bodyPr>
          <a:lstStyle/>
          <a:p>
            <a:pPr marL="300037" marR="0" lvl="0" indent="-30003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5"/>
              </a:buClr>
              <a:buSzPts val="1700"/>
              <a:buFont typeface="Arial"/>
              <a:buNone/>
            </a:pPr>
            <a:r>
              <a:rPr lang="fr-FR" sz="1800" b="1" i="0" u="none" dirty="0" smtClean="0">
                <a:solidFill>
                  <a:srgbClr val="0B5395"/>
                </a:solidFill>
                <a:sym typeface="Arial"/>
              </a:rPr>
              <a:t>Restauration de frayères Loup / Cagne</a:t>
            </a:r>
            <a:endParaRPr sz="16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dirty="0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1125" y="95250"/>
            <a:ext cx="863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218661" y="1398258"/>
            <a:ext cx="964606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Actions mise en place</a:t>
            </a:r>
          </a:p>
          <a:p>
            <a:endParaRPr lang="fr-FR" b="1" dirty="0" smtClean="0"/>
          </a:p>
          <a:p>
            <a:pPr marL="85725" indent="-85725">
              <a:buFontTx/>
              <a:buChar char="-"/>
            </a:pPr>
            <a:r>
              <a:rPr lang="fr-FR" dirty="0" smtClean="0"/>
              <a:t>Reconstitution </a:t>
            </a:r>
            <a:r>
              <a:rPr lang="fr-FR" dirty="0"/>
              <a:t>du matelas alluvial et </a:t>
            </a:r>
            <a:r>
              <a:rPr lang="fr-FR" dirty="0" err="1"/>
              <a:t>re</a:t>
            </a:r>
            <a:r>
              <a:rPr lang="fr-FR" dirty="0"/>
              <a:t>-engraissement du lit par des graviers, support favorable à la reproduction des </a:t>
            </a:r>
            <a:r>
              <a:rPr lang="fr-FR" dirty="0" smtClean="0"/>
              <a:t>truites</a:t>
            </a:r>
          </a:p>
          <a:p>
            <a:pPr marL="85725" indent="-85725">
              <a:buFontTx/>
              <a:buChar char="-"/>
            </a:pPr>
            <a:r>
              <a:rPr lang="fr-FR" dirty="0"/>
              <a:t>Restauration des frayères par scarification du </a:t>
            </a:r>
            <a:r>
              <a:rPr lang="fr-FR" dirty="0" smtClean="0"/>
              <a:t>substrat</a:t>
            </a:r>
            <a:endParaRPr lang="fr-FR" dirty="0"/>
          </a:p>
          <a:p>
            <a:r>
              <a:rPr lang="fr-FR" dirty="0"/>
              <a:t>- Diversifier la capacité d'accueil par la création de caches, la pose de blocs, la diversification des écoulements,</a:t>
            </a:r>
          </a:p>
          <a:p>
            <a:endParaRPr lang="fr-FR" b="1" dirty="0" smtClean="0"/>
          </a:p>
        </p:txBody>
      </p:sp>
      <p:pic>
        <p:nvPicPr>
          <p:cNvPr id="13" name="Image 12" descr="20201117_1515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661" y="3211410"/>
            <a:ext cx="4134634" cy="3064529"/>
          </a:xfrm>
          <a:prstGeom prst="rect">
            <a:avLst/>
          </a:prstGeom>
        </p:spPr>
      </p:pic>
      <p:pic>
        <p:nvPicPr>
          <p:cNvPr id="14" name="Image 13" descr="IMG_20201117_1451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09893" y="3211410"/>
            <a:ext cx="2321586" cy="305906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969357" y="3402116"/>
            <a:ext cx="2794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defRPr/>
            </a:pPr>
            <a:r>
              <a:rPr lang="fr-FR" b="1" dirty="0">
                <a:solidFill>
                  <a:schemeClr val="dk1"/>
                </a:solidFill>
              </a:rPr>
              <a:t>scarification </a:t>
            </a:r>
            <a:r>
              <a:rPr lang="fr-FR" b="1" dirty="0" smtClean="0">
                <a:solidFill>
                  <a:schemeClr val="dk1"/>
                </a:solidFill>
              </a:rPr>
              <a:t>manuelle</a:t>
            </a:r>
            <a:r>
              <a:rPr lang="fr-FR" dirty="0" smtClean="0">
                <a:solidFill>
                  <a:schemeClr val="dk1"/>
                </a:solidFill>
              </a:rPr>
              <a:t> pour faire </a:t>
            </a:r>
            <a:r>
              <a:rPr lang="fr-FR" dirty="0">
                <a:solidFill>
                  <a:schemeClr val="dk1"/>
                </a:solidFill>
              </a:rPr>
              <a:t>ressortir les graviers en les </a:t>
            </a:r>
            <a:r>
              <a:rPr lang="fr-FR" dirty="0" smtClean="0">
                <a:solidFill>
                  <a:schemeClr val="dk1"/>
                </a:solidFill>
              </a:rPr>
              <a:t>désolidarisant</a:t>
            </a:r>
          </a:p>
          <a:p>
            <a:pPr>
              <a:buClrTx/>
              <a:defRPr/>
            </a:pPr>
            <a:endParaRPr lang="fr-FR" dirty="0">
              <a:solidFill>
                <a:schemeClr val="dk1"/>
              </a:solidFill>
            </a:endParaRPr>
          </a:p>
          <a:p>
            <a:pPr>
              <a:buClrTx/>
              <a:defRPr/>
            </a:pPr>
            <a:r>
              <a:rPr lang="fr-FR" b="1" dirty="0" err="1" smtClean="0">
                <a:solidFill>
                  <a:schemeClr val="dk1"/>
                </a:solidFill>
              </a:rPr>
              <a:t>réengraissement</a:t>
            </a:r>
            <a:r>
              <a:rPr lang="fr-FR" dirty="0" smtClean="0">
                <a:solidFill>
                  <a:schemeClr val="dk1"/>
                </a:solidFill>
              </a:rPr>
              <a:t> des </a:t>
            </a:r>
            <a:r>
              <a:rPr lang="fr-FR" dirty="0">
                <a:solidFill>
                  <a:schemeClr val="dk1"/>
                </a:solidFill>
              </a:rPr>
              <a:t>placettes favorables à l'aide des bancs de graviers hors d'eau sur les bords (laisses de crues).</a:t>
            </a:r>
          </a:p>
        </p:txBody>
      </p:sp>
    </p:spTree>
    <p:extLst>
      <p:ext uri="{BB962C8B-B14F-4D97-AF65-F5344CB8AC3E}">
        <p14:creationId xmlns:p14="http://schemas.microsoft.com/office/powerpoint/2010/main" val="34699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"/>
          <p:cNvSpPr txBox="1"/>
          <p:nvPr/>
        </p:nvSpPr>
        <p:spPr>
          <a:xfrm>
            <a:off x="0" y="92332"/>
            <a:ext cx="10080625" cy="60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spAutoFit/>
          </a:bodyPr>
          <a:lstStyle/>
          <a:p>
            <a:pPr marL="300037" marR="0" lvl="0" indent="-30003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5"/>
              </a:buClr>
              <a:buSzPts val="1700"/>
              <a:buFont typeface="Arial"/>
              <a:buNone/>
            </a:pPr>
            <a:r>
              <a:rPr lang="fr-FR" sz="1800" b="1" i="0" u="none" dirty="0" smtClean="0">
                <a:solidFill>
                  <a:srgbClr val="0B5395"/>
                </a:solidFill>
                <a:sym typeface="Arial"/>
              </a:rPr>
              <a:t>Restauration de frayères Loup / Cagne</a:t>
            </a:r>
            <a:endParaRPr sz="16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dirty="0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1125" y="95250"/>
            <a:ext cx="863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218661" y="1302565"/>
            <a:ext cx="49177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Suivi en deux temps, évaluation de l’</a:t>
            </a:r>
            <a:r>
              <a:rPr lang="fr-FR" b="1" dirty="0"/>
              <a:t>e</a:t>
            </a:r>
            <a:r>
              <a:rPr lang="fr-FR" b="1" dirty="0" smtClean="0"/>
              <a:t>fficacité</a:t>
            </a:r>
          </a:p>
          <a:p>
            <a:endParaRPr lang="fr-FR" b="1" dirty="0" smtClean="0"/>
          </a:p>
          <a:p>
            <a:pPr marL="85725" indent="-85725">
              <a:buFontTx/>
              <a:buChar char="-"/>
            </a:pPr>
            <a:r>
              <a:rPr lang="fr-FR" dirty="0" smtClean="0"/>
              <a:t>Observation des géniteurs sur frayères début décembre 2020</a:t>
            </a:r>
          </a:p>
          <a:p>
            <a:pPr marL="85725" indent="-85725">
              <a:buFontTx/>
              <a:buChar char="-"/>
            </a:pPr>
            <a:endParaRPr lang="fr-FR" dirty="0"/>
          </a:p>
          <a:p>
            <a:pPr marL="85725" indent="-85725">
              <a:buFontTx/>
              <a:buChar char="-"/>
            </a:pPr>
            <a:r>
              <a:rPr lang="fr-FR" dirty="0" smtClean="0"/>
              <a:t>Pêches de sondages en 2021 en recherchant spécifiquement les alevins </a:t>
            </a:r>
            <a:endParaRPr lang="fr-FR" dirty="0"/>
          </a:p>
          <a:p>
            <a:endParaRPr lang="fr-FR" b="1" dirty="0" smtClean="0"/>
          </a:p>
        </p:txBody>
      </p:sp>
      <p:grpSp>
        <p:nvGrpSpPr>
          <p:cNvPr id="2" name="Groupe 1"/>
          <p:cNvGrpSpPr/>
          <p:nvPr/>
        </p:nvGrpSpPr>
        <p:grpSpPr>
          <a:xfrm>
            <a:off x="224426" y="2934467"/>
            <a:ext cx="4815886" cy="3618411"/>
            <a:chOff x="803569" y="3214140"/>
            <a:chExt cx="4815886" cy="3618411"/>
          </a:xfrm>
        </p:grpSpPr>
        <p:pic>
          <p:nvPicPr>
            <p:cNvPr id="8" name="Image 7" descr="P1070497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570" y="3214140"/>
              <a:ext cx="2400000" cy="1800000"/>
            </a:xfrm>
            <a:prstGeom prst="rect">
              <a:avLst/>
            </a:prstGeom>
          </p:spPr>
        </p:pic>
        <p:sp>
          <p:nvSpPr>
            <p:cNvPr id="10" name="Ellipse 9"/>
            <p:cNvSpPr/>
            <p:nvPr/>
          </p:nvSpPr>
          <p:spPr>
            <a:xfrm rot="594211">
              <a:off x="1597584" y="3897782"/>
              <a:ext cx="700242" cy="31708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100"/>
            </a:p>
          </p:txBody>
        </p:sp>
        <p:pic>
          <p:nvPicPr>
            <p:cNvPr id="11" name="Image 10" descr="IMG_20201127_100934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455" y="3214140"/>
              <a:ext cx="2400000" cy="1800000"/>
            </a:xfrm>
            <a:prstGeom prst="rect">
              <a:avLst/>
            </a:prstGeom>
          </p:spPr>
        </p:pic>
        <p:sp>
          <p:nvSpPr>
            <p:cNvPr id="12" name="Ellipse 11"/>
            <p:cNvSpPr/>
            <p:nvPr/>
          </p:nvSpPr>
          <p:spPr>
            <a:xfrm rot="20798936">
              <a:off x="4023607" y="3946616"/>
              <a:ext cx="1024504" cy="479982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100"/>
            </a:p>
          </p:txBody>
        </p:sp>
        <p:pic>
          <p:nvPicPr>
            <p:cNvPr id="16" name="Image 15" descr="1070470.jp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569" y="5032550"/>
              <a:ext cx="2389909" cy="1792432"/>
            </a:xfrm>
            <a:prstGeom prst="rect">
              <a:avLst/>
            </a:prstGeom>
          </p:spPr>
        </p:pic>
        <p:pic>
          <p:nvPicPr>
            <p:cNvPr id="17" name="Image 16" descr="1060804.jp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9455" y="5032551"/>
              <a:ext cx="2400000" cy="1800000"/>
            </a:xfrm>
            <a:prstGeom prst="rect">
              <a:avLst/>
            </a:prstGeom>
          </p:spPr>
        </p:pic>
      </p:grpSp>
      <p:pic>
        <p:nvPicPr>
          <p:cNvPr id="18" name="Image 17" descr="P111027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62378" y="2934467"/>
            <a:ext cx="4827271" cy="361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"/>
          <p:cNvSpPr txBox="1"/>
          <p:nvPr/>
        </p:nvSpPr>
        <p:spPr>
          <a:xfrm>
            <a:off x="0" y="92332"/>
            <a:ext cx="10080625" cy="60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spAutoFit/>
          </a:bodyPr>
          <a:lstStyle/>
          <a:p>
            <a:pPr marL="300037" marR="0" lvl="0" indent="-30003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5"/>
              </a:buClr>
              <a:buSzPts val="1700"/>
              <a:buFont typeface="Arial"/>
              <a:buNone/>
            </a:pPr>
            <a:r>
              <a:rPr lang="fr-FR" sz="1800" b="1" i="0" u="none" dirty="0" smtClean="0">
                <a:solidFill>
                  <a:srgbClr val="0B5395"/>
                </a:solidFill>
                <a:sym typeface="Arial"/>
              </a:rPr>
              <a:t>Restauration de frayères Loup / Cagne</a:t>
            </a:r>
            <a:endParaRPr sz="16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dirty="0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1125" y="95250"/>
            <a:ext cx="863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218661" y="1302565"/>
            <a:ext cx="92142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Bilan</a:t>
            </a:r>
          </a:p>
          <a:p>
            <a:endParaRPr lang="fr-FR" b="1" dirty="0" smtClean="0"/>
          </a:p>
          <a:p>
            <a:r>
              <a:rPr lang="fr-FR" b="1" dirty="0" smtClean="0"/>
              <a:t>CAGNE</a:t>
            </a:r>
            <a:r>
              <a:rPr lang="fr-FR" dirty="0" smtClean="0"/>
              <a:t>: Restauration d’environ 140m² </a:t>
            </a:r>
            <a:r>
              <a:rPr lang="fr-FR" dirty="0"/>
              <a:t>de frayères sur 3km de cours d’eau. Soit 30 placettes pour approximativement 60m² sur le </a:t>
            </a:r>
            <a:r>
              <a:rPr lang="fr-FR" dirty="0" smtClean="0"/>
              <a:t>secteur du </a:t>
            </a:r>
            <a:r>
              <a:rPr lang="fr-FR" dirty="0" err="1"/>
              <a:t>Campiou</a:t>
            </a:r>
            <a:r>
              <a:rPr lang="fr-FR" dirty="0"/>
              <a:t>, une vingtaine de placettes pour 30m² sur 1 km de Cagne au niveau du secteur </a:t>
            </a:r>
            <a:r>
              <a:rPr lang="fr-FR" dirty="0" smtClean="0"/>
              <a:t>des Framboisiers </a:t>
            </a:r>
            <a:r>
              <a:rPr lang="fr-FR" dirty="0"/>
              <a:t>et 30 placettes pour 50m² sur un peu plus d’un kilomètre sur le parcours du </a:t>
            </a:r>
            <a:r>
              <a:rPr lang="fr-FR" dirty="0" err="1"/>
              <a:t>Potaouchou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b="1" dirty="0"/>
              <a:t>LOUP</a:t>
            </a:r>
            <a:r>
              <a:rPr lang="fr-FR" b="1" dirty="0" smtClean="0"/>
              <a:t>:</a:t>
            </a:r>
            <a:r>
              <a:rPr lang="fr-FR" dirty="0" smtClean="0"/>
              <a:t> le </a:t>
            </a:r>
            <a:r>
              <a:rPr lang="fr-FR" dirty="0"/>
              <a:t>tronçon restauré représente un linéaire de 1.2 km, une trentaine de placettes de fraie </a:t>
            </a:r>
            <a:r>
              <a:rPr lang="fr-FR" dirty="0" smtClean="0"/>
              <a:t>ont fait </a:t>
            </a:r>
            <a:r>
              <a:rPr lang="fr-FR" dirty="0"/>
              <a:t>l’objet de restauration, pour une surface totale d’un peu plus de 50m².</a:t>
            </a:r>
          </a:p>
          <a:p>
            <a:endParaRPr lang="fr-FR" b="1" dirty="0" smtClean="0"/>
          </a:p>
        </p:txBody>
      </p:sp>
      <p:sp>
        <p:nvSpPr>
          <p:cNvPr id="19" name="ZoneTexte 18"/>
          <p:cNvSpPr txBox="1"/>
          <p:nvPr/>
        </p:nvSpPr>
        <p:spPr>
          <a:xfrm>
            <a:off x="370211" y="4378918"/>
            <a:ext cx="89111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Au-delà des frayères, opération de </a:t>
            </a:r>
            <a:r>
              <a:rPr lang="fr-FR" b="1" dirty="0" err="1" smtClean="0"/>
              <a:t>décolmatage</a:t>
            </a:r>
            <a:r>
              <a:rPr lang="fr-FR" b="1" dirty="0" smtClean="0"/>
              <a:t> permet la restauration de la zone hyporhéique</a:t>
            </a:r>
          </a:p>
          <a:p>
            <a:endParaRPr lang="fr-FR" b="1" dirty="0" smtClean="0"/>
          </a:p>
          <a:p>
            <a:r>
              <a:rPr lang="fr-FR" dirty="0" smtClean="0"/>
              <a:t>-Rôle de régulation de la thermie des eaux superficielles</a:t>
            </a:r>
          </a:p>
          <a:p>
            <a:r>
              <a:rPr lang="fr-FR" dirty="0"/>
              <a:t>-recharge des nappes  phréatiques, </a:t>
            </a:r>
            <a:r>
              <a:rPr lang="fr-FR" dirty="0" smtClean="0"/>
              <a:t>soutien  d’étiage par </a:t>
            </a:r>
            <a:r>
              <a:rPr lang="fr-FR" dirty="0"/>
              <a:t>apport d’eau de nappe à la surface</a:t>
            </a:r>
            <a:r>
              <a:rPr lang="fr-FR" dirty="0" smtClean="0"/>
              <a:t>,</a:t>
            </a:r>
          </a:p>
          <a:p>
            <a:r>
              <a:rPr lang="fr-FR" dirty="0" smtClean="0"/>
              <a:t>-Nurserie/refuge </a:t>
            </a:r>
            <a:r>
              <a:rPr lang="fr-FR" dirty="0" err="1" smtClean="0"/>
              <a:t>macroinvertébrés</a:t>
            </a:r>
            <a:endParaRPr lang="fr-FR" dirty="0" smtClean="0"/>
          </a:p>
          <a:p>
            <a:r>
              <a:rPr lang="fr-FR" dirty="0" smtClean="0"/>
              <a:t>-</a:t>
            </a:r>
            <a:r>
              <a:rPr lang="fr-FR" dirty="0" err="1" smtClean="0"/>
              <a:t>Auto-épuration</a:t>
            </a:r>
            <a:r>
              <a:rPr lang="fr-FR" dirty="0" smtClean="0"/>
              <a:t> des </a:t>
            </a:r>
            <a:r>
              <a:rPr lang="fr-FR" dirty="0"/>
              <a:t>eaux</a:t>
            </a:r>
          </a:p>
          <a:p>
            <a:endParaRPr lang="fr-FR" b="1" dirty="0" smtClean="0"/>
          </a:p>
        </p:txBody>
      </p:sp>
    </p:spTree>
    <p:extLst>
      <p:ext uri="{BB962C8B-B14F-4D97-AF65-F5344CB8AC3E}">
        <p14:creationId xmlns:p14="http://schemas.microsoft.com/office/powerpoint/2010/main" val="11668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"/>
          <p:cNvSpPr txBox="1"/>
          <p:nvPr/>
        </p:nvSpPr>
        <p:spPr>
          <a:xfrm>
            <a:off x="0" y="92332"/>
            <a:ext cx="10080625" cy="60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ctr" anchorCtr="0">
            <a:spAutoFit/>
          </a:bodyPr>
          <a:lstStyle/>
          <a:p>
            <a:pPr marL="300037" marR="0" lvl="0" indent="-30003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5"/>
              </a:buClr>
              <a:buSzPts val="1700"/>
              <a:buFont typeface="Arial"/>
              <a:buNone/>
            </a:pPr>
            <a:r>
              <a:rPr lang="fr-FR" sz="1800" b="1" i="0" u="none" dirty="0" smtClean="0">
                <a:solidFill>
                  <a:srgbClr val="0B5395"/>
                </a:solidFill>
                <a:sym typeface="Arial"/>
              </a:rPr>
              <a:t>Restauration de frayères Loup / Cagne</a:t>
            </a:r>
            <a:endParaRPr sz="16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dirty="0">
              <a:solidFill>
                <a:srgbClr val="0B53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01125" y="95250"/>
            <a:ext cx="863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218661" y="1398258"/>
            <a:ext cx="87824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Perspectives</a:t>
            </a:r>
          </a:p>
          <a:p>
            <a:r>
              <a:rPr lang="fr-FR" dirty="0" smtClean="0"/>
              <a:t>Poursuite des opérations Loup/Cagne en </a:t>
            </a:r>
            <a:r>
              <a:rPr lang="fr-FR" dirty="0" smtClean="0"/>
              <a:t>2021: toutes les bonnes volontés sont les bienvenues</a:t>
            </a:r>
          </a:p>
          <a:p>
            <a:r>
              <a:rPr lang="fr-FR" dirty="0" smtClean="0"/>
              <a:t>Actions </a:t>
            </a:r>
            <a:r>
              <a:rPr lang="fr-FR" dirty="0" smtClean="0"/>
              <a:t>à déployer sur la Siagne</a:t>
            </a:r>
            <a:endParaRPr lang="fr-FR" b="1" dirty="0" smtClean="0"/>
          </a:p>
        </p:txBody>
      </p:sp>
      <p:grpSp>
        <p:nvGrpSpPr>
          <p:cNvPr id="13" name="Groupe 12"/>
          <p:cNvGrpSpPr/>
          <p:nvPr/>
        </p:nvGrpSpPr>
        <p:grpSpPr>
          <a:xfrm>
            <a:off x="2578159" y="2449330"/>
            <a:ext cx="4924305" cy="4847974"/>
            <a:chOff x="0" y="0"/>
            <a:chExt cx="4623290" cy="4478581"/>
          </a:xfrm>
        </p:grpSpPr>
        <p:grpSp>
          <p:nvGrpSpPr>
            <p:cNvPr id="14" name="Groupe 13"/>
            <p:cNvGrpSpPr/>
            <p:nvPr/>
          </p:nvGrpSpPr>
          <p:grpSpPr>
            <a:xfrm>
              <a:off x="0" y="0"/>
              <a:ext cx="4623290" cy="2220058"/>
              <a:chOff x="0" y="0"/>
              <a:chExt cx="4597282" cy="2183423"/>
            </a:xfrm>
          </p:grpSpPr>
          <p:pic>
            <p:nvPicPr>
              <p:cNvPr id="20" name="Image 19" descr="P1070248.JP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1300"/>
                <a:ext cx="2907057" cy="2180293"/>
              </a:xfrm>
              <a:prstGeom prst="rect">
                <a:avLst/>
              </a:prstGeom>
            </p:spPr>
          </p:pic>
          <p:pic>
            <p:nvPicPr>
              <p:cNvPr id="21" name="Image 20" descr="20201117_105035.jp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67406" y="0"/>
                <a:ext cx="1629876" cy="2183423"/>
              </a:xfrm>
              <a:prstGeom prst="rect">
                <a:avLst/>
              </a:prstGeom>
            </p:spPr>
          </p:pic>
        </p:grpSp>
        <p:grpSp>
          <p:nvGrpSpPr>
            <p:cNvPr id="15" name="Groupe 14"/>
            <p:cNvGrpSpPr/>
            <p:nvPr/>
          </p:nvGrpSpPr>
          <p:grpSpPr>
            <a:xfrm>
              <a:off x="58618" y="2307980"/>
              <a:ext cx="4557346" cy="2170601"/>
              <a:chOff x="58618" y="2307980"/>
              <a:chExt cx="4557346" cy="2170601"/>
            </a:xfrm>
          </p:grpSpPr>
          <p:pic>
            <p:nvPicPr>
              <p:cNvPr id="18" name="Image 17" descr="20201117_093405.jp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618" y="2316650"/>
                <a:ext cx="1609943" cy="2145447"/>
              </a:xfrm>
              <a:prstGeom prst="rect">
                <a:avLst/>
              </a:prstGeom>
            </p:spPr>
          </p:pic>
          <p:pic>
            <p:nvPicPr>
              <p:cNvPr id="19" name="Image 18" descr="P1070275.jpg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21830" y="2307980"/>
                <a:ext cx="2894134" cy="217060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725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po Marseille">
  <a:themeElements>
    <a:clrScheme name="Diapo Marseille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668</Words>
  <Application>Microsoft Office PowerPoint</Application>
  <PresentationFormat>Personnalisé</PresentationFormat>
  <Paragraphs>81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9</vt:i4>
      </vt:variant>
    </vt:vector>
  </HeadingPairs>
  <TitlesOfParts>
    <vt:vector size="25" baseType="lpstr">
      <vt:lpstr>Arial</vt:lpstr>
      <vt:lpstr>Calibri</vt:lpstr>
      <vt:lpstr>Constantia</vt:lpstr>
      <vt:lpstr>Noto Sans Symbols</vt:lpstr>
      <vt:lpstr>Times New Roman</vt:lpstr>
      <vt:lpstr>Diapo Marseille</vt:lpstr>
      <vt:lpstr>Thème Office</vt:lpstr>
      <vt:lpstr>1_Thème Office</vt:lpstr>
      <vt:lpstr>3_Thème Office</vt:lpstr>
      <vt:lpstr>4_Thème Office</vt:lpstr>
      <vt:lpstr>5_Thème Office</vt:lpstr>
      <vt:lpstr>6_Thème Office</vt:lpstr>
      <vt:lpstr>8_Thème Office</vt:lpstr>
      <vt:lpstr>9_Thème Office</vt:lpstr>
      <vt:lpstr>10_Thème Office</vt:lpstr>
      <vt:lpstr>11_Thème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MASSET</dc:creator>
  <cp:lastModifiedBy>FRANCOIS MASSET</cp:lastModifiedBy>
  <cp:revision>54</cp:revision>
  <dcterms:created xsi:type="dcterms:W3CDTF">2010-07-05T08:26:32Z</dcterms:created>
  <dcterms:modified xsi:type="dcterms:W3CDTF">2021-05-11T19:47:19Z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>autostart</vt:lpwstr>
  </property>
</Properties>
</file>